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101" r:id="rId3"/>
    <p:sldId id="1098" r:id="rId4"/>
    <p:sldId id="1102" r:id="rId5"/>
    <p:sldId id="109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99E5"/>
    <a:srgbClr val="337FE7"/>
    <a:srgbClr val="3C90E7"/>
    <a:srgbClr val="64ADEA"/>
    <a:srgbClr val="398AE7"/>
    <a:srgbClr val="0104A2"/>
    <a:srgbClr val="01038B"/>
    <a:srgbClr val="0107ED"/>
    <a:srgbClr val="798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982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2" y="372"/>
      </p:cViewPr>
      <p:guideLst>
        <p:guide orient="horz" pos="2134"/>
        <p:guide pos="3840"/>
        <p:guide pos="438"/>
        <p:guide pos="7242"/>
        <p:guide orient="horz" pos="459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B51B3-13D8-4BB0-A8CF-80B73938B7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06766-46A7-4AC1-826D-15E0E434BA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7D153-FF48-467B-8010-DC83017BA0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B207D-E13D-441D-8FF6-7E9E00339F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2031" y="457200"/>
            <a:ext cx="11441723" cy="5861538"/>
          </a:xfrm>
          <a:prstGeom prst="roundRect">
            <a:avLst/>
          </a:prstGeom>
          <a:solidFill>
            <a:schemeClr val="accent1">
              <a:lumMod val="75000"/>
              <a:alpha val="60000"/>
            </a:schemeClr>
          </a:solidFill>
          <a:ln>
            <a:solidFill>
              <a:srgbClr val="BDB5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06800" y="728663"/>
            <a:ext cx="497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封面模板使用指南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4" y="1851343"/>
            <a:ext cx="1080135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作品字体不做要求，字体大小可根据实际微调，但不允许修改封面字体；</a:t>
            </a:r>
            <a:endParaRPr lang="zh-CN" altLang="en-US" sz="2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4" y="4231346"/>
            <a:ext cx="10801351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院校推荐参加全国决赛的作品，必须嵌入封面在作品首页，未按规定嵌入封面的作品，均不收录至全国决赛（封面请在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中制作完成后，导出图片，嵌入在微课视频首页，推荐使用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office2010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及以上版本修改</a:t>
            </a: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封面） 。</a:t>
            </a:r>
            <a:endParaRPr lang="en-US" altLang="zh-CN" sz="2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24" y="2861957"/>
            <a:ext cx="10801351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封面在微课作品首页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展示时间不得少于</a:t>
            </a:r>
            <a:r>
              <a:rPr lang="en-US" altLang="zh-CN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秒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！封面中不允许添加任何动画，背景音乐；</a:t>
            </a:r>
            <a:endParaRPr lang="zh-CN" altLang="en-US" sz="2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7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/>
          <p:cNvGrpSpPr/>
          <p:nvPr/>
        </p:nvGrpSpPr>
        <p:grpSpPr>
          <a:xfrm>
            <a:off x="587220" y="5638640"/>
            <a:ext cx="779522" cy="927943"/>
            <a:chOff x="1907291" y="3814810"/>
            <a:chExt cx="588969" cy="701109"/>
          </a:xfrm>
        </p:grpSpPr>
        <p:sp>
          <p:nvSpPr>
            <p:cNvPr id="141" name="任意多边形: 形状 140"/>
            <p:cNvSpPr/>
            <p:nvPr/>
          </p:nvSpPr>
          <p:spPr>
            <a:xfrm rot="1830343">
              <a:off x="2275059" y="3814810"/>
              <a:ext cx="221201" cy="168016"/>
            </a:xfrm>
            <a:custGeom>
              <a:avLst/>
              <a:gdLst>
                <a:gd name="connsiteX0" fmla="*/ 208231 w 221201"/>
                <a:gd name="connsiteY0" fmla="*/ 48722 h 168016"/>
                <a:gd name="connsiteX1" fmla="*/ 209540 w 221201"/>
                <a:gd name="connsiteY1" fmla="*/ 51859 h 168016"/>
                <a:gd name="connsiteX2" fmla="*/ 211382 w 221201"/>
                <a:gd name="connsiteY2" fmla="*/ 50016 h 168016"/>
                <a:gd name="connsiteX3" fmla="*/ 208231 w 221201"/>
                <a:gd name="connsiteY3" fmla="*/ 48722 h 168016"/>
                <a:gd name="connsiteX4" fmla="*/ 12951 w 221201"/>
                <a:gd name="connsiteY4" fmla="*/ 48722 h 168016"/>
                <a:gd name="connsiteX5" fmla="*/ 9815 w 221201"/>
                <a:gd name="connsiteY5" fmla="*/ 50016 h 168016"/>
                <a:gd name="connsiteX6" fmla="*/ 11657 w 221201"/>
                <a:gd name="connsiteY6" fmla="*/ 51859 h 168016"/>
                <a:gd name="connsiteX7" fmla="*/ 12951 w 221201"/>
                <a:gd name="connsiteY7" fmla="*/ 48722 h 168016"/>
                <a:gd name="connsiteX8" fmla="*/ 109510 w 221201"/>
                <a:gd name="connsiteY8" fmla="*/ 9821 h 168016"/>
                <a:gd name="connsiteX9" fmla="*/ 107668 w 221201"/>
                <a:gd name="connsiteY9" fmla="*/ 11663 h 168016"/>
                <a:gd name="connsiteX10" fmla="*/ 110819 w 221201"/>
                <a:gd name="connsiteY10" fmla="*/ 12957 h 168016"/>
                <a:gd name="connsiteX11" fmla="*/ 109510 w 221201"/>
                <a:gd name="connsiteY11" fmla="*/ 9821 h 168016"/>
                <a:gd name="connsiteX12" fmla="*/ 109495 w 221201"/>
                <a:gd name="connsiteY12" fmla="*/ 0 h 168016"/>
                <a:gd name="connsiteX13" fmla="*/ 120912 w 221201"/>
                <a:gd name="connsiteY13" fmla="*/ 9272 h 168016"/>
                <a:gd name="connsiteX14" fmla="*/ 114168 w 221201"/>
                <a:gd name="connsiteY14" fmla="*/ 22336 h 168016"/>
                <a:gd name="connsiteX15" fmla="*/ 120334 w 221201"/>
                <a:gd name="connsiteY15" fmla="*/ 26889 h 168016"/>
                <a:gd name="connsiteX16" fmla="*/ 158208 w 221201"/>
                <a:gd name="connsiteY16" fmla="*/ 76677 h 168016"/>
                <a:gd name="connsiteX17" fmla="*/ 158893 w 221201"/>
                <a:gd name="connsiteY17" fmla="*/ 76783 h 168016"/>
                <a:gd name="connsiteX18" fmla="*/ 188000 w 221201"/>
                <a:gd name="connsiteY18" fmla="*/ 56655 h 168016"/>
                <a:gd name="connsiteX19" fmla="*/ 198808 w 221201"/>
                <a:gd name="connsiteY19" fmla="*/ 54584 h 168016"/>
                <a:gd name="connsiteX20" fmla="*/ 209540 w 221201"/>
                <a:gd name="connsiteY20" fmla="*/ 38369 h 168016"/>
                <a:gd name="connsiteX21" fmla="*/ 209540 w 221201"/>
                <a:gd name="connsiteY21" fmla="*/ 38354 h 168016"/>
                <a:gd name="connsiteX22" fmla="*/ 221201 w 221201"/>
                <a:gd name="connsiteY22" fmla="*/ 50016 h 168016"/>
                <a:gd name="connsiteX23" fmla="*/ 209540 w 221201"/>
                <a:gd name="connsiteY23" fmla="*/ 61679 h 168016"/>
                <a:gd name="connsiteX24" fmla="*/ 207820 w 221201"/>
                <a:gd name="connsiteY24" fmla="*/ 61542 h 168016"/>
                <a:gd name="connsiteX25" fmla="*/ 209190 w 221201"/>
                <a:gd name="connsiteY25" fmla="*/ 69734 h 168016"/>
                <a:gd name="connsiteX26" fmla="*/ 202203 w 221201"/>
                <a:gd name="connsiteY26" fmla="*/ 114573 h 168016"/>
                <a:gd name="connsiteX27" fmla="*/ 195794 w 221201"/>
                <a:gd name="connsiteY27" fmla="*/ 156140 h 168016"/>
                <a:gd name="connsiteX28" fmla="*/ 182322 w 221201"/>
                <a:gd name="connsiteY28" fmla="*/ 168016 h 168016"/>
                <a:gd name="connsiteX29" fmla="*/ 36683 w 221201"/>
                <a:gd name="connsiteY29" fmla="*/ 168016 h 168016"/>
                <a:gd name="connsiteX30" fmla="*/ 23196 w 221201"/>
                <a:gd name="connsiteY30" fmla="*/ 156140 h 168016"/>
                <a:gd name="connsiteX31" fmla="*/ 16483 w 221201"/>
                <a:gd name="connsiteY31" fmla="*/ 111604 h 168016"/>
                <a:gd name="connsiteX32" fmla="*/ 10074 w 221201"/>
                <a:gd name="connsiteY32" fmla="*/ 69916 h 168016"/>
                <a:gd name="connsiteX33" fmla="*/ 11444 w 221201"/>
                <a:gd name="connsiteY33" fmla="*/ 61679 h 168016"/>
                <a:gd name="connsiteX34" fmla="*/ 468 w 221201"/>
                <a:gd name="connsiteY34" fmla="*/ 53275 h 168016"/>
                <a:gd name="connsiteX35" fmla="*/ 5233 w 221201"/>
                <a:gd name="connsiteY35" fmla="*/ 40287 h 168016"/>
                <a:gd name="connsiteX36" fmla="*/ 19040 w 221201"/>
                <a:gd name="connsiteY36" fmla="*/ 41003 h 168016"/>
                <a:gd name="connsiteX37" fmla="*/ 22450 w 221201"/>
                <a:gd name="connsiteY37" fmla="*/ 54401 h 168016"/>
                <a:gd name="connsiteX38" fmla="*/ 31249 w 221201"/>
                <a:gd name="connsiteY38" fmla="*/ 56807 h 168016"/>
                <a:gd name="connsiteX39" fmla="*/ 60127 w 221201"/>
                <a:gd name="connsiteY39" fmla="*/ 76783 h 168016"/>
                <a:gd name="connsiteX40" fmla="*/ 60827 w 221201"/>
                <a:gd name="connsiteY40" fmla="*/ 76677 h 168016"/>
                <a:gd name="connsiteX41" fmla="*/ 98687 w 221201"/>
                <a:gd name="connsiteY41" fmla="*/ 26889 h 168016"/>
                <a:gd name="connsiteX42" fmla="*/ 104837 w 221201"/>
                <a:gd name="connsiteY42" fmla="*/ 22336 h 168016"/>
                <a:gd name="connsiteX43" fmla="*/ 98093 w 221201"/>
                <a:gd name="connsiteY43" fmla="*/ 9272 h 168016"/>
                <a:gd name="connsiteX44" fmla="*/ 109495 w 221201"/>
                <a:gd name="connsiteY44" fmla="*/ 0 h 16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21201" h="168016">
                  <a:moveTo>
                    <a:pt x="208231" y="48722"/>
                  </a:moveTo>
                  <a:cubicBezTo>
                    <a:pt x="207074" y="49879"/>
                    <a:pt x="207896" y="51859"/>
                    <a:pt x="209540" y="51859"/>
                  </a:cubicBezTo>
                  <a:cubicBezTo>
                    <a:pt x="210560" y="51859"/>
                    <a:pt x="211382" y="51037"/>
                    <a:pt x="211382" y="50016"/>
                  </a:cubicBezTo>
                  <a:cubicBezTo>
                    <a:pt x="211382" y="48372"/>
                    <a:pt x="209403" y="47565"/>
                    <a:pt x="208231" y="48722"/>
                  </a:cubicBezTo>
                  <a:close/>
                  <a:moveTo>
                    <a:pt x="12951" y="48722"/>
                  </a:moveTo>
                  <a:cubicBezTo>
                    <a:pt x="11794" y="47565"/>
                    <a:pt x="9815" y="48372"/>
                    <a:pt x="9815" y="50016"/>
                  </a:cubicBezTo>
                  <a:cubicBezTo>
                    <a:pt x="9815" y="51037"/>
                    <a:pt x="10637" y="51859"/>
                    <a:pt x="11657" y="51859"/>
                  </a:cubicBezTo>
                  <a:cubicBezTo>
                    <a:pt x="13301" y="51859"/>
                    <a:pt x="14123" y="49879"/>
                    <a:pt x="12951" y="48722"/>
                  </a:cubicBezTo>
                  <a:close/>
                  <a:moveTo>
                    <a:pt x="109510" y="9821"/>
                  </a:moveTo>
                  <a:cubicBezTo>
                    <a:pt x="108490" y="9821"/>
                    <a:pt x="107668" y="10643"/>
                    <a:pt x="107668" y="11663"/>
                  </a:cubicBezTo>
                  <a:cubicBezTo>
                    <a:pt x="107668" y="13307"/>
                    <a:pt x="109662" y="14129"/>
                    <a:pt x="110819" y="12957"/>
                  </a:cubicBezTo>
                  <a:cubicBezTo>
                    <a:pt x="111976" y="11800"/>
                    <a:pt x="111154" y="9821"/>
                    <a:pt x="109510" y="9821"/>
                  </a:cubicBezTo>
                  <a:close/>
                  <a:moveTo>
                    <a:pt x="109495" y="0"/>
                  </a:moveTo>
                  <a:cubicBezTo>
                    <a:pt x="115021" y="0"/>
                    <a:pt x="119786" y="3867"/>
                    <a:pt x="120912" y="9272"/>
                  </a:cubicBezTo>
                  <a:cubicBezTo>
                    <a:pt x="122039" y="14678"/>
                    <a:pt x="119222" y="20128"/>
                    <a:pt x="114168" y="22336"/>
                  </a:cubicBezTo>
                  <a:cubicBezTo>
                    <a:pt x="116619" y="23234"/>
                    <a:pt x="118766" y="24803"/>
                    <a:pt x="120334" y="26889"/>
                  </a:cubicBezTo>
                  <a:lnTo>
                    <a:pt x="158208" y="76677"/>
                  </a:lnTo>
                  <a:cubicBezTo>
                    <a:pt x="158376" y="76890"/>
                    <a:pt x="158680" y="76935"/>
                    <a:pt x="158893" y="76783"/>
                  </a:cubicBezTo>
                  <a:lnTo>
                    <a:pt x="188000" y="56655"/>
                  </a:lnTo>
                  <a:cubicBezTo>
                    <a:pt x="191136" y="54447"/>
                    <a:pt x="195078" y="53686"/>
                    <a:pt x="198808" y="54584"/>
                  </a:cubicBezTo>
                  <a:cubicBezTo>
                    <a:pt x="195535" y="46895"/>
                    <a:pt x="201183" y="38354"/>
                    <a:pt x="209540" y="38369"/>
                  </a:cubicBezTo>
                  <a:lnTo>
                    <a:pt x="209540" y="38354"/>
                  </a:lnTo>
                  <a:cubicBezTo>
                    <a:pt x="215980" y="38354"/>
                    <a:pt x="221201" y="43576"/>
                    <a:pt x="221201" y="50016"/>
                  </a:cubicBezTo>
                  <a:cubicBezTo>
                    <a:pt x="221201" y="56457"/>
                    <a:pt x="215980" y="61679"/>
                    <a:pt x="209540" y="61679"/>
                  </a:cubicBezTo>
                  <a:cubicBezTo>
                    <a:pt x="208962" y="61679"/>
                    <a:pt x="208398" y="61634"/>
                    <a:pt x="207820" y="61542"/>
                  </a:cubicBezTo>
                  <a:cubicBezTo>
                    <a:pt x="209129" y="64070"/>
                    <a:pt x="209601" y="66932"/>
                    <a:pt x="209190" y="69734"/>
                  </a:cubicBezTo>
                  <a:cubicBezTo>
                    <a:pt x="207439" y="82188"/>
                    <a:pt x="204775" y="98647"/>
                    <a:pt x="202203" y="114573"/>
                  </a:cubicBezTo>
                  <a:cubicBezTo>
                    <a:pt x="199493" y="131337"/>
                    <a:pt x="196936" y="147172"/>
                    <a:pt x="195794" y="156140"/>
                  </a:cubicBezTo>
                  <a:cubicBezTo>
                    <a:pt x="194926" y="162915"/>
                    <a:pt x="189157" y="168000"/>
                    <a:pt x="182322" y="168016"/>
                  </a:cubicBezTo>
                  <a:lnTo>
                    <a:pt x="36683" y="168016"/>
                  </a:lnTo>
                  <a:cubicBezTo>
                    <a:pt x="29848" y="168000"/>
                    <a:pt x="24079" y="162915"/>
                    <a:pt x="23196" y="156140"/>
                  </a:cubicBezTo>
                  <a:cubicBezTo>
                    <a:pt x="21993" y="146684"/>
                    <a:pt x="19299" y="129647"/>
                    <a:pt x="16483" y="111604"/>
                  </a:cubicBezTo>
                  <a:cubicBezTo>
                    <a:pt x="14153" y="96820"/>
                    <a:pt x="11733" y="81518"/>
                    <a:pt x="10074" y="69916"/>
                  </a:cubicBezTo>
                  <a:cubicBezTo>
                    <a:pt x="9647" y="67100"/>
                    <a:pt x="10135" y="64207"/>
                    <a:pt x="11444" y="61679"/>
                  </a:cubicBezTo>
                  <a:cubicBezTo>
                    <a:pt x="6344" y="61588"/>
                    <a:pt x="1884" y="58177"/>
                    <a:pt x="468" y="53275"/>
                  </a:cubicBezTo>
                  <a:cubicBezTo>
                    <a:pt x="-963" y="48372"/>
                    <a:pt x="970" y="43104"/>
                    <a:pt x="5233" y="40287"/>
                  </a:cubicBezTo>
                  <a:cubicBezTo>
                    <a:pt x="9495" y="37470"/>
                    <a:pt x="15097" y="37760"/>
                    <a:pt x="19040" y="41003"/>
                  </a:cubicBezTo>
                  <a:cubicBezTo>
                    <a:pt x="22998" y="44246"/>
                    <a:pt x="24368" y="49681"/>
                    <a:pt x="22450" y="54401"/>
                  </a:cubicBezTo>
                  <a:cubicBezTo>
                    <a:pt x="25571" y="54158"/>
                    <a:pt x="28676" y="55010"/>
                    <a:pt x="31249" y="56807"/>
                  </a:cubicBezTo>
                  <a:lnTo>
                    <a:pt x="60127" y="76783"/>
                  </a:lnTo>
                  <a:cubicBezTo>
                    <a:pt x="60355" y="76935"/>
                    <a:pt x="60660" y="76890"/>
                    <a:pt x="60827" y="76677"/>
                  </a:cubicBezTo>
                  <a:lnTo>
                    <a:pt x="98687" y="26889"/>
                  </a:lnTo>
                  <a:cubicBezTo>
                    <a:pt x="100255" y="24818"/>
                    <a:pt x="102386" y="23234"/>
                    <a:pt x="104837" y="22336"/>
                  </a:cubicBezTo>
                  <a:cubicBezTo>
                    <a:pt x="99783" y="20128"/>
                    <a:pt x="96966" y="14678"/>
                    <a:pt x="98093" y="9272"/>
                  </a:cubicBezTo>
                  <a:cubicBezTo>
                    <a:pt x="99219" y="3867"/>
                    <a:pt x="103984" y="0"/>
                    <a:pt x="109495" y="0"/>
                  </a:cubicBezTo>
                  <a:close/>
                </a:path>
              </a:pathLst>
            </a:custGeom>
            <a:gradFill>
              <a:gsLst>
                <a:gs pos="0">
                  <a:srgbClr val="F2C137"/>
                </a:gs>
                <a:gs pos="100000">
                  <a:srgbClr val="E7921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1907291" y="3952809"/>
              <a:ext cx="563110" cy="563110"/>
              <a:chOff x="7359829" y="253971"/>
              <a:chExt cx="3686628" cy="3686628"/>
            </a:xfrm>
          </p:grpSpPr>
          <p:sp>
            <p:nvSpPr>
              <p:cNvPr id="143" name="椭圆 142"/>
              <p:cNvSpPr/>
              <p:nvPr userDrawn="1"/>
            </p:nvSpPr>
            <p:spPr>
              <a:xfrm rot="7074535">
                <a:off x="7359829" y="253971"/>
                <a:ext cx="3686628" cy="3686628"/>
              </a:xfrm>
              <a:prstGeom prst="ellipse">
                <a:avLst/>
              </a:prstGeom>
              <a:gradFill flip="none" rotWithShape="1">
                <a:gsLst>
                  <a:gs pos="71000">
                    <a:srgbClr val="1D52E8"/>
                  </a:gs>
                  <a:gs pos="0">
                    <a:srgbClr val="4099E5"/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outerShdw blurRad="457200" dist="508000" dir="3720000" algn="ctr" rotWithShape="0">
                  <a:srgbClr val="1D52E8">
                    <a:alpha val="36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椭圆 143"/>
              <p:cNvSpPr/>
              <p:nvPr userDrawn="1"/>
            </p:nvSpPr>
            <p:spPr>
              <a:xfrm rot="7074535">
                <a:off x="7359829" y="253971"/>
                <a:ext cx="3686628" cy="3686628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4099E5"/>
                  </a:gs>
                  <a:gs pos="66000">
                    <a:srgbClr val="1D52E8">
                      <a:alpha val="0"/>
                    </a:srgb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282584" y="2988887"/>
            <a:ext cx="4014065" cy="3269174"/>
            <a:chOff x="3986935" y="1144237"/>
            <a:chExt cx="5610706" cy="4569526"/>
          </a:xfrm>
        </p:grpSpPr>
        <p:sp>
          <p:nvSpPr>
            <p:cNvPr id="18" name="椭圆 17"/>
            <p:cNvSpPr/>
            <p:nvPr/>
          </p:nvSpPr>
          <p:spPr>
            <a:xfrm>
              <a:off x="5279656" y="1395778"/>
              <a:ext cx="4066444" cy="4066444"/>
            </a:xfrm>
            <a:prstGeom prst="ellipse">
              <a:avLst/>
            </a:prstGeom>
            <a:noFill/>
            <a:ln w="762000">
              <a:solidFill>
                <a:srgbClr val="0104A4"/>
              </a:solidFill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弧形 115"/>
            <p:cNvSpPr/>
            <p:nvPr/>
          </p:nvSpPr>
          <p:spPr>
            <a:xfrm>
              <a:off x="5028115" y="1144237"/>
              <a:ext cx="4569526" cy="4569526"/>
            </a:xfrm>
            <a:prstGeom prst="arc">
              <a:avLst>
                <a:gd name="adj1" fmla="val 16200000"/>
                <a:gd name="adj2" fmla="val 11321984"/>
              </a:avLst>
            </a:prstGeom>
            <a:noFill/>
            <a:ln w="762000" cap="rnd">
              <a:gradFill>
                <a:gsLst>
                  <a:gs pos="0">
                    <a:srgbClr val="4099E5"/>
                  </a:gs>
                  <a:gs pos="100000">
                    <a:srgbClr val="1D52E8"/>
                  </a:gs>
                </a:gsLst>
                <a:lin ang="5400000" scaled="1"/>
              </a:gradFill>
              <a:round/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图形 21"/>
            <p:cNvSpPr/>
            <p:nvPr/>
          </p:nvSpPr>
          <p:spPr>
            <a:xfrm>
              <a:off x="7020937" y="3018561"/>
              <a:ext cx="716557" cy="880258"/>
            </a:xfrm>
            <a:custGeom>
              <a:avLst/>
              <a:gdLst>
                <a:gd name="connsiteX0" fmla="*/ 554450 w 583882"/>
                <a:gd name="connsiteY0" fmla="*/ 304506 h 717273"/>
                <a:gd name="connsiteX1" fmla="*/ 99441 w 583882"/>
                <a:gd name="connsiteY1" fmla="*/ 10374 h 717273"/>
                <a:gd name="connsiteX2" fmla="*/ 0 w 583882"/>
                <a:gd name="connsiteY2" fmla="*/ 64572 h 717273"/>
                <a:gd name="connsiteX3" fmla="*/ 0 w 583882"/>
                <a:gd name="connsiteY3" fmla="*/ 652740 h 717273"/>
                <a:gd name="connsiteX4" fmla="*/ 99441 w 583882"/>
                <a:gd name="connsiteY4" fmla="*/ 706842 h 717273"/>
                <a:gd name="connsiteX5" fmla="*/ 554450 w 583882"/>
                <a:gd name="connsiteY5" fmla="*/ 412806 h 717273"/>
                <a:gd name="connsiteX6" fmla="*/ 554450 w 583882"/>
                <a:gd name="connsiteY6" fmla="*/ 304506 h 71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3882" h="717273">
                  <a:moveTo>
                    <a:pt x="554450" y="304506"/>
                  </a:moveTo>
                  <a:lnTo>
                    <a:pt x="99441" y="10374"/>
                  </a:lnTo>
                  <a:cubicBezTo>
                    <a:pt x="56579" y="-17248"/>
                    <a:pt x="0" y="13518"/>
                    <a:pt x="0" y="64572"/>
                  </a:cubicBezTo>
                  <a:lnTo>
                    <a:pt x="0" y="652740"/>
                  </a:lnTo>
                  <a:cubicBezTo>
                    <a:pt x="0" y="703794"/>
                    <a:pt x="56579" y="734560"/>
                    <a:pt x="99441" y="706842"/>
                  </a:cubicBezTo>
                  <a:lnTo>
                    <a:pt x="554450" y="412806"/>
                  </a:lnTo>
                  <a:cubicBezTo>
                    <a:pt x="593693" y="387374"/>
                    <a:pt x="593693" y="329843"/>
                    <a:pt x="554450" y="304506"/>
                  </a:cubicBezTo>
                  <a:close/>
                </a:path>
              </a:pathLst>
            </a:custGeom>
            <a:gradFill>
              <a:gsLst>
                <a:gs pos="0">
                  <a:srgbClr val="4099E5"/>
                </a:gs>
                <a:gs pos="100000">
                  <a:srgbClr val="1D52E8"/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3986935" y="3444317"/>
              <a:ext cx="588969" cy="701109"/>
              <a:chOff x="1907291" y="3814810"/>
              <a:chExt cx="588969" cy="701109"/>
            </a:xfrm>
          </p:grpSpPr>
          <p:sp>
            <p:nvSpPr>
              <p:cNvPr id="151" name="任意多边形: 形状 150"/>
              <p:cNvSpPr/>
              <p:nvPr/>
            </p:nvSpPr>
            <p:spPr>
              <a:xfrm rot="1830343">
                <a:off x="2275059" y="3814810"/>
                <a:ext cx="221201" cy="168016"/>
              </a:xfrm>
              <a:custGeom>
                <a:avLst/>
                <a:gdLst>
                  <a:gd name="connsiteX0" fmla="*/ 208231 w 221201"/>
                  <a:gd name="connsiteY0" fmla="*/ 48722 h 168016"/>
                  <a:gd name="connsiteX1" fmla="*/ 209540 w 221201"/>
                  <a:gd name="connsiteY1" fmla="*/ 51859 h 168016"/>
                  <a:gd name="connsiteX2" fmla="*/ 211382 w 221201"/>
                  <a:gd name="connsiteY2" fmla="*/ 50016 h 168016"/>
                  <a:gd name="connsiteX3" fmla="*/ 208231 w 221201"/>
                  <a:gd name="connsiteY3" fmla="*/ 48722 h 168016"/>
                  <a:gd name="connsiteX4" fmla="*/ 12951 w 221201"/>
                  <a:gd name="connsiteY4" fmla="*/ 48722 h 168016"/>
                  <a:gd name="connsiteX5" fmla="*/ 9815 w 221201"/>
                  <a:gd name="connsiteY5" fmla="*/ 50016 h 168016"/>
                  <a:gd name="connsiteX6" fmla="*/ 11657 w 221201"/>
                  <a:gd name="connsiteY6" fmla="*/ 51859 h 168016"/>
                  <a:gd name="connsiteX7" fmla="*/ 12951 w 221201"/>
                  <a:gd name="connsiteY7" fmla="*/ 48722 h 168016"/>
                  <a:gd name="connsiteX8" fmla="*/ 109510 w 221201"/>
                  <a:gd name="connsiteY8" fmla="*/ 9821 h 168016"/>
                  <a:gd name="connsiteX9" fmla="*/ 107668 w 221201"/>
                  <a:gd name="connsiteY9" fmla="*/ 11663 h 168016"/>
                  <a:gd name="connsiteX10" fmla="*/ 110819 w 221201"/>
                  <a:gd name="connsiteY10" fmla="*/ 12957 h 168016"/>
                  <a:gd name="connsiteX11" fmla="*/ 109510 w 221201"/>
                  <a:gd name="connsiteY11" fmla="*/ 9821 h 168016"/>
                  <a:gd name="connsiteX12" fmla="*/ 109495 w 221201"/>
                  <a:gd name="connsiteY12" fmla="*/ 0 h 168016"/>
                  <a:gd name="connsiteX13" fmla="*/ 120912 w 221201"/>
                  <a:gd name="connsiteY13" fmla="*/ 9272 h 168016"/>
                  <a:gd name="connsiteX14" fmla="*/ 114168 w 221201"/>
                  <a:gd name="connsiteY14" fmla="*/ 22336 h 168016"/>
                  <a:gd name="connsiteX15" fmla="*/ 120334 w 221201"/>
                  <a:gd name="connsiteY15" fmla="*/ 26889 h 168016"/>
                  <a:gd name="connsiteX16" fmla="*/ 158208 w 221201"/>
                  <a:gd name="connsiteY16" fmla="*/ 76677 h 168016"/>
                  <a:gd name="connsiteX17" fmla="*/ 158893 w 221201"/>
                  <a:gd name="connsiteY17" fmla="*/ 76783 h 168016"/>
                  <a:gd name="connsiteX18" fmla="*/ 188000 w 221201"/>
                  <a:gd name="connsiteY18" fmla="*/ 56655 h 168016"/>
                  <a:gd name="connsiteX19" fmla="*/ 198808 w 221201"/>
                  <a:gd name="connsiteY19" fmla="*/ 54584 h 168016"/>
                  <a:gd name="connsiteX20" fmla="*/ 209540 w 221201"/>
                  <a:gd name="connsiteY20" fmla="*/ 38369 h 168016"/>
                  <a:gd name="connsiteX21" fmla="*/ 209540 w 221201"/>
                  <a:gd name="connsiteY21" fmla="*/ 38354 h 168016"/>
                  <a:gd name="connsiteX22" fmla="*/ 221201 w 221201"/>
                  <a:gd name="connsiteY22" fmla="*/ 50016 h 168016"/>
                  <a:gd name="connsiteX23" fmla="*/ 209540 w 221201"/>
                  <a:gd name="connsiteY23" fmla="*/ 61679 h 168016"/>
                  <a:gd name="connsiteX24" fmla="*/ 207820 w 221201"/>
                  <a:gd name="connsiteY24" fmla="*/ 61542 h 168016"/>
                  <a:gd name="connsiteX25" fmla="*/ 209190 w 221201"/>
                  <a:gd name="connsiteY25" fmla="*/ 69734 h 168016"/>
                  <a:gd name="connsiteX26" fmla="*/ 202203 w 221201"/>
                  <a:gd name="connsiteY26" fmla="*/ 114573 h 168016"/>
                  <a:gd name="connsiteX27" fmla="*/ 195794 w 221201"/>
                  <a:gd name="connsiteY27" fmla="*/ 156140 h 168016"/>
                  <a:gd name="connsiteX28" fmla="*/ 182322 w 221201"/>
                  <a:gd name="connsiteY28" fmla="*/ 168016 h 168016"/>
                  <a:gd name="connsiteX29" fmla="*/ 36683 w 221201"/>
                  <a:gd name="connsiteY29" fmla="*/ 168016 h 168016"/>
                  <a:gd name="connsiteX30" fmla="*/ 23196 w 221201"/>
                  <a:gd name="connsiteY30" fmla="*/ 156140 h 168016"/>
                  <a:gd name="connsiteX31" fmla="*/ 16483 w 221201"/>
                  <a:gd name="connsiteY31" fmla="*/ 111604 h 168016"/>
                  <a:gd name="connsiteX32" fmla="*/ 10074 w 221201"/>
                  <a:gd name="connsiteY32" fmla="*/ 69916 h 168016"/>
                  <a:gd name="connsiteX33" fmla="*/ 11444 w 221201"/>
                  <a:gd name="connsiteY33" fmla="*/ 61679 h 168016"/>
                  <a:gd name="connsiteX34" fmla="*/ 468 w 221201"/>
                  <a:gd name="connsiteY34" fmla="*/ 53275 h 168016"/>
                  <a:gd name="connsiteX35" fmla="*/ 5233 w 221201"/>
                  <a:gd name="connsiteY35" fmla="*/ 40287 h 168016"/>
                  <a:gd name="connsiteX36" fmla="*/ 19040 w 221201"/>
                  <a:gd name="connsiteY36" fmla="*/ 41003 h 168016"/>
                  <a:gd name="connsiteX37" fmla="*/ 22450 w 221201"/>
                  <a:gd name="connsiteY37" fmla="*/ 54401 h 168016"/>
                  <a:gd name="connsiteX38" fmla="*/ 31249 w 221201"/>
                  <a:gd name="connsiteY38" fmla="*/ 56807 h 168016"/>
                  <a:gd name="connsiteX39" fmla="*/ 60127 w 221201"/>
                  <a:gd name="connsiteY39" fmla="*/ 76783 h 168016"/>
                  <a:gd name="connsiteX40" fmla="*/ 60827 w 221201"/>
                  <a:gd name="connsiteY40" fmla="*/ 76677 h 168016"/>
                  <a:gd name="connsiteX41" fmla="*/ 98687 w 221201"/>
                  <a:gd name="connsiteY41" fmla="*/ 26889 h 168016"/>
                  <a:gd name="connsiteX42" fmla="*/ 104837 w 221201"/>
                  <a:gd name="connsiteY42" fmla="*/ 22336 h 168016"/>
                  <a:gd name="connsiteX43" fmla="*/ 98093 w 221201"/>
                  <a:gd name="connsiteY43" fmla="*/ 9272 h 168016"/>
                  <a:gd name="connsiteX44" fmla="*/ 109495 w 221201"/>
                  <a:gd name="connsiteY44" fmla="*/ 0 h 16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21201" h="168016">
                    <a:moveTo>
                      <a:pt x="208231" y="48722"/>
                    </a:moveTo>
                    <a:cubicBezTo>
                      <a:pt x="207074" y="49879"/>
                      <a:pt x="207896" y="51859"/>
                      <a:pt x="209540" y="51859"/>
                    </a:cubicBezTo>
                    <a:cubicBezTo>
                      <a:pt x="210560" y="51859"/>
                      <a:pt x="211382" y="51037"/>
                      <a:pt x="211382" y="50016"/>
                    </a:cubicBezTo>
                    <a:cubicBezTo>
                      <a:pt x="211382" y="48372"/>
                      <a:pt x="209403" y="47565"/>
                      <a:pt x="208231" y="48722"/>
                    </a:cubicBezTo>
                    <a:close/>
                    <a:moveTo>
                      <a:pt x="12951" y="48722"/>
                    </a:moveTo>
                    <a:cubicBezTo>
                      <a:pt x="11794" y="47565"/>
                      <a:pt x="9815" y="48372"/>
                      <a:pt x="9815" y="50016"/>
                    </a:cubicBezTo>
                    <a:cubicBezTo>
                      <a:pt x="9815" y="51037"/>
                      <a:pt x="10637" y="51859"/>
                      <a:pt x="11657" y="51859"/>
                    </a:cubicBezTo>
                    <a:cubicBezTo>
                      <a:pt x="13301" y="51859"/>
                      <a:pt x="14123" y="49879"/>
                      <a:pt x="12951" y="48722"/>
                    </a:cubicBezTo>
                    <a:close/>
                    <a:moveTo>
                      <a:pt x="109510" y="9821"/>
                    </a:moveTo>
                    <a:cubicBezTo>
                      <a:pt x="108490" y="9821"/>
                      <a:pt x="107668" y="10643"/>
                      <a:pt x="107668" y="11663"/>
                    </a:cubicBezTo>
                    <a:cubicBezTo>
                      <a:pt x="107668" y="13307"/>
                      <a:pt x="109662" y="14129"/>
                      <a:pt x="110819" y="12957"/>
                    </a:cubicBezTo>
                    <a:cubicBezTo>
                      <a:pt x="111976" y="11800"/>
                      <a:pt x="111154" y="9821"/>
                      <a:pt x="109510" y="9821"/>
                    </a:cubicBezTo>
                    <a:close/>
                    <a:moveTo>
                      <a:pt x="109495" y="0"/>
                    </a:moveTo>
                    <a:cubicBezTo>
                      <a:pt x="115021" y="0"/>
                      <a:pt x="119786" y="3867"/>
                      <a:pt x="120912" y="9272"/>
                    </a:cubicBezTo>
                    <a:cubicBezTo>
                      <a:pt x="122039" y="14678"/>
                      <a:pt x="119222" y="20128"/>
                      <a:pt x="114168" y="22336"/>
                    </a:cubicBezTo>
                    <a:cubicBezTo>
                      <a:pt x="116619" y="23234"/>
                      <a:pt x="118766" y="24803"/>
                      <a:pt x="120334" y="26889"/>
                    </a:cubicBezTo>
                    <a:lnTo>
                      <a:pt x="158208" y="76677"/>
                    </a:lnTo>
                    <a:cubicBezTo>
                      <a:pt x="158376" y="76890"/>
                      <a:pt x="158680" y="76935"/>
                      <a:pt x="158893" y="76783"/>
                    </a:cubicBezTo>
                    <a:lnTo>
                      <a:pt x="188000" y="56655"/>
                    </a:lnTo>
                    <a:cubicBezTo>
                      <a:pt x="191136" y="54447"/>
                      <a:pt x="195078" y="53686"/>
                      <a:pt x="198808" y="54584"/>
                    </a:cubicBezTo>
                    <a:cubicBezTo>
                      <a:pt x="195535" y="46895"/>
                      <a:pt x="201183" y="38354"/>
                      <a:pt x="209540" y="38369"/>
                    </a:cubicBezTo>
                    <a:lnTo>
                      <a:pt x="209540" y="38354"/>
                    </a:lnTo>
                    <a:cubicBezTo>
                      <a:pt x="215980" y="38354"/>
                      <a:pt x="221201" y="43576"/>
                      <a:pt x="221201" y="50016"/>
                    </a:cubicBezTo>
                    <a:cubicBezTo>
                      <a:pt x="221201" y="56457"/>
                      <a:pt x="215980" y="61679"/>
                      <a:pt x="209540" y="61679"/>
                    </a:cubicBezTo>
                    <a:cubicBezTo>
                      <a:pt x="208962" y="61679"/>
                      <a:pt x="208398" y="61634"/>
                      <a:pt x="207820" y="61542"/>
                    </a:cubicBezTo>
                    <a:cubicBezTo>
                      <a:pt x="209129" y="64070"/>
                      <a:pt x="209601" y="66932"/>
                      <a:pt x="209190" y="69734"/>
                    </a:cubicBezTo>
                    <a:cubicBezTo>
                      <a:pt x="207439" y="82188"/>
                      <a:pt x="204775" y="98647"/>
                      <a:pt x="202203" y="114573"/>
                    </a:cubicBezTo>
                    <a:cubicBezTo>
                      <a:pt x="199493" y="131337"/>
                      <a:pt x="196936" y="147172"/>
                      <a:pt x="195794" y="156140"/>
                    </a:cubicBezTo>
                    <a:cubicBezTo>
                      <a:pt x="194926" y="162915"/>
                      <a:pt x="189157" y="168000"/>
                      <a:pt x="182322" y="168016"/>
                    </a:cubicBezTo>
                    <a:lnTo>
                      <a:pt x="36683" y="168016"/>
                    </a:lnTo>
                    <a:cubicBezTo>
                      <a:pt x="29848" y="168000"/>
                      <a:pt x="24079" y="162915"/>
                      <a:pt x="23196" y="156140"/>
                    </a:cubicBezTo>
                    <a:cubicBezTo>
                      <a:pt x="21993" y="146684"/>
                      <a:pt x="19299" y="129647"/>
                      <a:pt x="16483" y="111604"/>
                    </a:cubicBezTo>
                    <a:cubicBezTo>
                      <a:pt x="14153" y="96820"/>
                      <a:pt x="11733" y="81518"/>
                      <a:pt x="10074" y="69916"/>
                    </a:cubicBezTo>
                    <a:cubicBezTo>
                      <a:pt x="9647" y="67100"/>
                      <a:pt x="10135" y="64207"/>
                      <a:pt x="11444" y="61679"/>
                    </a:cubicBezTo>
                    <a:cubicBezTo>
                      <a:pt x="6344" y="61588"/>
                      <a:pt x="1884" y="58177"/>
                      <a:pt x="468" y="53275"/>
                    </a:cubicBezTo>
                    <a:cubicBezTo>
                      <a:pt x="-963" y="48372"/>
                      <a:pt x="970" y="43104"/>
                      <a:pt x="5233" y="40287"/>
                    </a:cubicBezTo>
                    <a:cubicBezTo>
                      <a:pt x="9495" y="37470"/>
                      <a:pt x="15097" y="37760"/>
                      <a:pt x="19040" y="41003"/>
                    </a:cubicBezTo>
                    <a:cubicBezTo>
                      <a:pt x="22998" y="44246"/>
                      <a:pt x="24368" y="49681"/>
                      <a:pt x="22450" y="54401"/>
                    </a:cubicBezTo>
                    <a:cubicBezTo>
                      <a:pt x="25571" y="54158"/>
                      <a:pt x="28676" y="55010"/>
                      <a:pt x="31249" y="56807"/>
                    </a:cubicBezTo>
                    <a:lnTo>
                      <a:pt x="60127" y="76783"/>
                    </a:lnTo>
                    <a:cubicBezTo>
                      <a:pt x="60355" y="76935"/>
                      <a:pt x="60660" y="76890"/>
                      <a:pt x="60827" y="76677"/>
                    </a:cubicBezTo>
                    <a:lnTo>
                      <a:pt x="98687" y="26889"/>
                    </a:lnTo>
                    <a:cubicBezTo>
                      <a:pt x="100255" y="24818"/>
                      <a:pt x="102386" y="23234"/>
                      <a:pt x="104837" y="22336"/>
                    </a:cubicBezTo>
                    <a:cubicBezTo>
                      <a:pt x="99783" y="20128"/>
                      <a:pt x="96966" y="14678"/>
                      <a:pt x="98093" y="9272"/>
                    </a:cubicBezTo>
                    <a:cubicBezTo>
                      <a:pt x="99219" y="3867"/>
                      <a:pt x="103984" y="0"/>
                      <a:pt x="10949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4099E5"/>
                  </a:gs>
                  <a:gs pos="100000">
                    <a:srgbClr val="1D52E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1907291" y="3952809"/>
                <a:ext cx="563110" cy="563110"/>
                <a:chOff x="7359829" y="253971"/>
                <a:chExt cx="3686628" cy="3686628"/>
              </a:xfrm>
            </p:grpSpPr>
            <p:sp>
              <p:nvSpPr>
                <p:cNvPr id="153" name="椭圆 152"/>
                <p:cNvSpPr/>
                <p:nvPr userDrawn="1"/>
              </p:nvSpPr>
              <p:spPr>
                <a:xfrm rot="7074535">
                  <a:off x="7359829" y="253971"/>
                  <a:ext cx="3686628" cy="3686628"/>
                </a:xfrm>
                <a:prstGeom prst="ellipse">
                  <a:avLst/>
                </a:prstGeom>
                <a:gradFill flip="none" rotWithShape="1">
                  <a:gsLst>
                    <a:gs pos="71000">
                      <a:srgbClr val="1D52E8"/>
                    </a:gs>
                    <a:gs pos="0">
                      <a:srgbClr val="4099E5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n>
                  <a:noFill/>
                </a:ln>
                <a:effectLst>
                  <a:outerShdw blurRad="457200" dist="508000" dir="3720000" algn="ctr" rotWithShape="0">
                    <a:srgbClr val="1D52E8">
                      <a:alpha val="36000"/>
                    </a:srgb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椭圆 153"/>
                <p:cNvSpPr/>
                <p:nvPr userDrawn="1"/>
              </p:nvSpPr>
              <p:spPr>
                <a:xfrm rot="7074535">
                  <a:off x="7359829" y="253971"/>
                  <a:ext cx="3686628" cy="3686628"/>
                </a:xfrm>
                <a:prstGeom prst="ellipse">
                  <a:avLst/>
                </a:prstGeom>
                <a:gradFill flip="none" rotWithShape="1">
                  <a:gsLst>
                    <a:gs pos="87000">
                      <a:srgbClr val="4099E5"/>
                    </a:gs>
                    <a:gs pos="66000">
                      <a:srgbClr val="1D52E8">
                        <a:alpha val="0"/>
                      </a:srgb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pic>
        <p:nvPicPr>
          <p:cNvPr id="172" name="图片 171"/>
          <p:cNvPicPr>
            <a:picLocks noChangeAspect="1"/>
          </p:cNvPicPr>
          <p:nvPr/>
        </p:nvPicPr>
        <p:blipFill>
          <a:blip r:embed="rId1">
            <a:alphaModFix amt="33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2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1277" y="351455"/>
            <a:ext cx="915199" cy="997717"/>
          </a:xfrm>
          <a:prstGeom prst="rect">
            <a:avLst/>
          </a:prstGeom>
        </p:spPr>
      </p:pic>
      <p:pic>
        <p:nvPicPr>
          <p:cNvPr id="183" name="图片 182"/>
          <p:cNvPicPr>
            <a:picLocks noChangeAspect="1"/>
          </p:cNvPicPr>
          <p:nvPr/>
        </p:nvPicPr>
        <p:blipFill rotWithShape="1">
          <a:blip r:embed="rId3">
            <a:alphaModFix amt="3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-1856" t="-10195" r="-1"/>
          <a:stretch>
            <a:fillRect/>
          </a:stretch>
        </p:blipFill>
        <p:spPr>
          <a:xfrm>
            <a:off x="0" y="2313316"/>
            <a:ext cx="2283588" cy="2470542"/>
          </a:xfrm>
          <a:prstGeom prst="rect">
            <a:avLst/>
          </a:prstGeom>
        </p:spPr>
      </p:pic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604837" y="680484"/>
            <a:ext cx="11029219" cy="14941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20000"/>
              </a:lnSpc>
            </a:pPr>
            <a:r>
              <a:rPr lang="zh-CN" altLang="en-US" sz="6000" dirty="0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第五届</a:t>
            </a:r>
            <a:r>
              <a:rPr lang="zh-CN" altLang="en-US" sz="60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全国师范生微课大赛作品</a:t>
            </a:r>
            <a:endParaRPr lang="en-US" altLang="zh-CN" sz="60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1600" b="0" dirty="0">
                <a:solidFill>
                  <a:prstClr val="white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教育部陕西师范大学基础教育课程研究中心  西部师范大学教师教育创新与发展联盟</a:t>
            </a:r>
            <a:r>
              <a:rPr lang="en-US" altLang="zh-CN" sz="1600" b="0" dirty="0">
                <a:solidFill>
                  <a:prstClr val="white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陕西师范大学远程教育学院</a:t>
            </a:r>
            <a:r>
              <a:rPr lang="en-US" altLang="zh-CN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1400" b="0" dirty="0">
                <a:solidFill>
                  <a:prstClr val="white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1400" b="0" dirty="0">
              <a:solidFill>
                <a:prstClr val="white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9044" y="3292170"/>
            <a:ext cx="6242724" cy="2804727"/>
            <a:chOff x="2403185" y="3422422"/>
            <a:chExt cx="6242724" cy="2804727"/>
          </a:xfrm>
        </p:grpSpPr>
        <p:sp>
          <p:nvSpPr>
            <p:cNvPr id="29" name="矩形 28"/>
            <p:cNvSpPr/>
            <p:nvPr/>
          </p:nvSpPr>
          <p:spPr>
            <a:xfrm>
              <a:off x="2403185" y="3422422"/>
              <a:ext cx="6242724" cy="2804727"/>
            </a:xfrm>
            <a:prstGeom prst="rect">
              <a:avLst/>
            </a:prstGeom>
            <a:solidFill>
              <a:srgbClr val="4099E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232031" y="5007251"/>
              <a:ext cx="4136931" cy="0"/>
            </a:xfrm>
            <a:prstGeom prst="line">
              <a:avLst/>
            </a:prstGeom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45618" y="3997569"/>
              <a:ext cx="1486413" cy="411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参赛院校</a:t>
              </a:r>
              <a:r>
                <a:rPr lang="en-US" altLang="zh-CN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: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232031" y="4309364"/>
              <a:ext cx="4136933" cy="0"/>
            </a:xfrm>
            <a:prstGeom prst="line">
              <a:avLst/>
            </a:prstGeom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232031" y="5657948"/>
              <a:ext cx="4136931" cy="0"/>
            </a:xfrm>
            <a:prstGeom prst="line">
              <a:avLst/>
            </a:prstGeom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417994" y="4645779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填写</a:t>
              </a:r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姓名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17994" y="52951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kern="1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填写</a:t>
              </a: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作品名称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417994" y="393776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学校</a:t>
              </a:r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全称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745618" y="4665557"/>
              <a:ext cx="1486413" cy="411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作者姓名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: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745618" y="5333545"/>
              <a:ext cx="1486413" cy="411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作品名称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: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22030" y="550507"/>
            <a:ext cx="11441723" cy="6113464"/>
          </a:xfrm>
          <a:prstGeom prst="roundRect">
            <a:avLst/>
          </a:prstGeom>
          <a:solidFill>
            <a:schemeClr val="accent1">
              <a:lumMod val="75000"/>
              <a:alpha val="60000"/>
            </a:schemeClr>
          </a:solidFill>
          <a:ln>
            <a:solidFill>
              <a:srgbClr val="BDB5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13262" y="685867"/>
            <a:ext cx="10801352" cy="3392568"/>
            <a:chOff x="695323" y="728663"/>
            <a:chExt cx="10801352" cy="3392568"/>
          </a:xfrm>
        </p:grpSpPr>
        <p:sp>
          <p:nvSpPr>
            <p:cNvPr id="4" name="文本框 3"/>
            <p:cNvSpPr txBox="1"/>
            <p:nvPr/>
          </p:nvSpPr>
          <p:spPr>
            <a:xfrm>
              <a:off x="3606800" y="728663"/>
              <a:ext cx="4978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院校</a:t>
              </a:r>
              <a:r>
                <a:rPr lang="zh-CN" altLang="en-US" sz="4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模板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使用指南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95324" y="1693863"/>
              <a:ext cx="108013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院校模板仅供院校上传作品添加封面使用，</a:t>
              </a:r>
              <a:r>
                <a:rPr lang="zh-CN" altLang="en-US" sz="2400" b="1" dirty="0">
                  <a:solidFill>
                    <a:srgbClr val="FFC000"/>
                  </a:solidFill>
                  <a:latin typeface="黑体" panose="02010609060101010101" charset="-122"/>
                  <a:ea typeface="黑体" panose="02010609060101010101" charset="-122"/>
                </a:rPr>
                <a:t>学生作品不添加此</a:t>
              </a:r>
              <a:r>
                <a:rPr lang="zh-CN" altLang="en-US" sz="2400" b="1" dirty="0" smtClean="0">
                  <a:solidFill>
                    <a:srgbClr val="FFC000"/>
                  </a:solidFill>
                  <a:latin typeface="黑体" panose="02010609060101010101" charset="-122"/>
                  <a:ea typeface="黑体" panose="02010609060101010101" charset="-122"/>
                </a:rPr>
                <a:t>封面；</a:t>
              </a:r>
              <a:endParaRPr lang="zh-CN" altLang="en-US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5323" y="3540174"/>
              <a:ext cx="10801351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示例如下：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5323" y="2339845"/>
              <a:ext cx="108013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此模板仅供院校选择，</a:t>
              </a:r>
              <a:r>
                <a:rPr lang="zh-CN" altLang="en-US" sz="2400" b="1" dirty="0">
                  <a:solidFill>
                    <a:srgbClr val="FFC000"/>
                  </a:solidFill>
                  <a:latin typeface="黑体" panose="02010609060101010101" charset="-122"/>
                  <a:ea typeface="黑体" panose="02010609060101010101" charset="-122"/>
                </a:rPr>
                <a:t>不做硬性要求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，学校封面亦可选择展现学校风格特色的封面。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" name="图片 12" descr="1"/>
          <p:cNvPicPr>
            <a:picLocks noChangeAspect="1"/>
          </p:cNvPicPr>
          <p:nvPr/>
        </p:nvPicPr>
        <p:blipFill>
          <a:blip r:embed="rId1"/>
          <a:srcRect l="1048" t="2213" r="1483"/>
          <a:stretch>
            <a:fillRect/>
          </a:stretch>
        </p:blipFill>
        <p:spPr>
          <a:xfrm>
            <a:off x="6158230" y="4358005"/>
            <a:ext cx="2420620" cy="2085340"/>
          </a:xfrm>
          <a:prstGeom prst="rect">
            <a:avLst/>
          </a:prstGeom>
        </p:spPr>
      </p:pic>
      <p:pic>
        <p:nvPicPr>
          <p:cNvPr id="14" name="图片 13" descr="2"/>
          <p:cNvPicPr>
            <a:picLocks noChangeAspect="1"/>
          </p:cNvPicPr>
          <p:nvPr/>
        </p:nvPicPr>
        <p:blipFill>
          <a:blip r:embed="rId2"/>
          <a:srcRect l="685" t="4040" r="1222" b="606"/>
          <a:stretch>
            <a:fillRect/>
          </a:stretch>
        </p:blipFill>
        <p:spPr>
          <a:xfrm>
            <a:off x="8726170" y="4358005"/>
            <a:ext cx="2365375" cy="2078990"/>
          </a:xfrm>
          <a:prstGeom prst="rect">
            <a:avLst/>
          </a:prstGeom>
        </p:spPr>
      </p:pic>
      <p:pic>
        <p:nvPicPr>
          <p:cNvPr id="15" name="图片 14" descr="3"/>
          <p:cNvPicPr>
            <a:picLocks noChangeAspect="1"/>
          </p:cNvPicPr>
          <p:nvPr/>
        </p:nvPicPr>
        <p:blipFill>
          <a:blip r:embed="rId3"/>
          <a:srcRect l="694" t="3609" r="2056" b="1083"/>
          <a:stretch>
            <a:fillRect/>
          </a:stretch>
        </p:blipFill>
        <p:spPr>
          <a:xfrm>
            <a:off x="3608070" y="4359275"/>
            <a:ext cx="2402840" cy="2087880"/>
          </a:xfrm>
          <a:prstGeom prst="rect">
            <a:avLst/>
          </a:prstGeom>
        </p:spPr>
      </p:pic>
      <p:pic>
        <p:nvPicPr>
          <p:cNvPr id="16" name="图片 15" descr="4"/>
          <p:cNvPicPr>
            <a:picLocks noChangeAspect="1"/>
          </p:cNvPicPr>
          <p:nvPr/>
        </p:nvPicPr>
        <p:blipFill>
          <a:blip r:embed="rId4"/>
          <a:srcRect l="1446" t="3211" r="1269"/>
          <a:stretch>
            <a:fillRect/>
          </a:stretch>
        </p:blipFill>
        <p:spPr>
          <a:xfrm>
            <a:off x="980440" y="4340225"/>
            <a:ext cx="2434590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7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/>
          <p:cNvGrpSpPr/>
          <p:nvPr/>
        </p:nvGrpSpPr>
        <p:grpSpPr>
          <a:xfrm>
            <a:off x="587220" y="5638640"/>
            <a:ext cx="779522" cy="927943"/>
            <a:chOff x="1907291" y="3814810"/>
            <a:chExt cx="588969" cy="701109"/>
          </a:xfrm>
        </p:grpSpPr>
        <p:sp>
          <p:nvSpPr>
            <p:cNvPr id="141" name="任意多边形: 形状 140"/>
            <p:cNvSpPr/>
            <p:nvPr/>
          </p:nvSpPr>
          <p:spPr>
            <a:xfrm rot="1830343">
              <a:off x="2275059" y="3814810"/>
              <a:ext cx="221201" cy="168016"/>
            </a:xfrm>
            <a:custGeom>
              <a:avLst/>
              <a:gdLst>
                <a:gd name="connsiteX0" fmla="*/ 208231 w 221201"/>
                <a:gd name="connsiteY0" fmla="*/ 48722 h 168016"/>
                <a:gd name="connsiteX1" fmla="*/ 209540 w 221201"/>
                <a:gd name="connsiteY1" fmla="*/ 51859 h 168016"/>
                <a:gd name="connsiteX2" fmla="*/ 211382 w 221201"/>
                <a:gd name="connsiteY2" fmla="*/ 50016 h 168016"/>
                <a:gd name="connsiteX3" fmla="*/ 208231 w 221201"/>
                <a:gd name="connsiteY3" fmla="*/ 48722 h 168016"/>
                <a:gd name="connsiteX4" fmla="*/ 12951 w 221201"/>
                <a:gd name="connsiteY4" fmla="*/ 48722 h 168016"/>
                <a:gd name="connsiteX5" fmla="*/ 9815 w 221201"/>
                <a:gd name="connsiteY5" fmla="*/ 50016 h 168016"/>
                <a:gd name="connsiteX6" fmla="*/ 11657 w 221201"/>
                <a:gd name="connsiteY6" fmla="*/ 51859 h 168016"/>
                <a:gd name="connsiteX7" fmla="*/ 12951 w 221201"/>
                <a:gd name="connsiteY7" fmla="*/ 48722 h 168016"/>
                <a:gd name="connsiteX8" fmla="*/ 109510 w 221201"/>
                <a:gd name="connsiteY8" fmla="*/ 9821 h 168016"/>
                <a:gd name="connsiteX9" fmla="*/ 107668 w 221201"/>
                <a:gd name="connsiteY9" fmla="*/ 11663 h 168016"/>
                <a:gd name="connsiteX10" fmla="*/ 110819 w 221201"/>
                <a:gd name="connsiteY10" fmla="*/ 12957 h 168016"/>
                <a:gd name="connsiteX11" fmla="*/ 109510 w 221201"/>
                <a:gd name="connsiteY11" fmla="*/ 9821 h 168016"/>
                <a:gd name="connsiteX12" fmla="*/ 109495 w 221201"/>
                <a:gd name="connsiteY12" fmla="*/ 0 h 168016"/>
                <a:gd name="connsiteX13" fmla="*/ 120912 w 221201"/>
                <a:gd name="connsiteY13" fmla="*/ 9272 h 168016"/>
                <a:gd name="connsiteX14" fmla="*/ 114168 w 221201"/>
                <a:gd name="connsiteY14" fmla="*/ 22336 h 168016"/>
                <a:gd name="connsiteX15" fmla="*/ 120334 w 221201"/>
                <a:gd name="connsiteY15" fmla="*/ 26889 h 168016"/>
                <a:gd name="connsiteX16" fmla="*/ 158208 w 221201"/>
                <a:gd name="connsiteY16" fmla="*/ 76677 h 168016"/>
                <a:gd name="connsiteX17" fmla="*/ 158893 w 221201"/>
                <a:gd name="connsiteY17" fmla="*/ 76783 h 168016"/>
                <a:gd name="connsiteX18" fmla="*/ 188000 w 221201"/>
                <a:gd name="connsiteY18" fmla="*/ 56655 h 168016"/>
                <a:gd name="connsiteX19" fmla="*/ 198808 w 221201"/>
                <a:gd name="connsiteY19" fmla="*/ 54584 h 168016"/>
                <a:gd name="connsiteX20" fmla="*/ 209540 w 221201"/>
                <a:gd name="connsiteY20" fmla="*/ 38369 h 168016"/>
                <a:gd name="connsiteX21" fmla="*/ 209540 w 221201"/>
                <a:gd name="connsiteY21" fmla="*/ 38354 h 168016"/>
                <a:gd name="connsiteX22" fmla="*/ 221201 w 221201"/>
                <a:gd name="connsiteY22" fmla="*/ 50016 h 168016"/>
                <a:gd name="connsiteX23" fmla="*/ 209540 w 221201"/>
                <a:gd name="connsiteY23" fmla="*/ 61679 h 168016"/>
                <a:gd name="connsiteX24" fmla="*/ 207820 w 221201"/>
                <a:gd name="connsiteY24" fmla="*/ 61542 h 168016"/>
                <a:gd name="connsiteX25" fmla="*/ 209190 w 221201"/>
                <a:gd name="connsiteY25" fmla="*/ 69734 h 168016"/>
                <a:gd name="connsiteX26" fmla="*/ 202203 w 221201"/>
                <a:gd name="connsiteY26" fmla="*/ 114573 h 168016"/>
                <a:gd name="connsiteX27" fmla="*/ 195794 w 221201"/>
                <a:gd name="connsiteY27" fmla="*/ 156140 h 168016"/>
                <a:gd name="connsiteX28" fmla="*/ 182322 w 221201"/>
                <a:gd name="connsiteY28" fmla="*/ 168016 h 168016"/>
                <a:gd name="connsiteX29" fmla="*/ 36683 w 221201"/>
                <a:gd name="connsiteY29" fmla="*/ 168016 h 168016"/>
                <a:gd name="connsiteX30" fmla="*/ 23196 w 221201"/>
                <a:gd name="connsiteY30" fmla="*/ 156140 h 168016"/>
                <a:gd name="connsiteX31" fmla="*/ 16483 w 221201"/>
                <a:gd name="connsiteY31" fmla="*/ 111604 h 168016"/>
                <a:gd name="connsiteX32" fmla="*/ 10074 w 221201"/>
                <a:gd name="connsiteY32" fmla="*/ 69916 h 168016"/>
                <a:gd name="connsiteX33" fmla="*/ 11444 w 221201"/>
                <a:gd name="connsiteY33" fmla="*/ 61679 h 168016"/>
                <a:gd name="connsiteX34" fmla="*/ 468 w 221201"/>
                <a:gd name="connsiteY34" fmla="*/ 53275 h 168016"/>
                <a:gd name="connsiteX35" fmla="*/ 5233 w 221201"/>
                <a:gd name="connsiteY35" fmla="*/ 40287 h 168016"/>
                <a:gd name="connsiteX36" fmla="*/ 19040 w 221201"/>
                <a:gd name="connsiteY36" fmla="*/ 41003 h 168016"/>
                <a:gd name="connsiteX37" fmla="*/ 22450 w 221201"/>
                <a:gd name="connsiteY37" fmla="*/ 54401 h 168016"/>
                <a:gd name="connsiteX38" fmla="*/ 31249 w 221201"/>
                <a:gd name="connsiteY38" fmla="*/ 56807 h 168016"/>
                <a:gd name="connsiteX39" fmla="*/ 60127 w 221201"/>
                <a:gd name="connsiteY39" fmla="*/ 76783 h 168016"/>
                <a:gd name="connsiteX40" fmla="*/ 60827 w 221201"/>
                <a:gd name="connsiteY40" fmla="*/ 76677 h 168016"/>
                <a:gd name="connsiteX41" fmla="*/ 98687 w 221201"/>
                <a:gd name="connsiteY41" fmla="*/ 26889 h 168016"/>
                <a:gd name="connsiteX42" fmla="*/ 104837 w 221201"/>
                <a:gd name="connsiteY42" fmla="*/ 22336 h 168016"/>
                <a:gd name="connsiteX43" fmla="*/ 98093 w 221201"/>
                <a:gd name="connsiteY43" fmla="*/ 9272 h 168016"/>
                <a:gd name="connsiteX44" fmla="*/ 109495 w 221201"/>
                <a:gd name="connsiteY44" fmla="*/ 0 h 16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21201" h="168016">
                  <a:moveTo>
                    <a:pt x="208231" y="48722"/>
                  </a:moveTo>
                  <a:cubicBezTo>
                    <a:pt x="207074" y="49879"/>
                    <a:pt x="207896" y="51859"/>
                    <a:pt x="209540" y="51859"/>
                  </a:cubicBezTo>
                  <a:cubicBezTo>
                    <a:pt x="210560" y="51859"/>
                    <a:pt x="211382" y="51037"/>
                    <a:pt x="211382" y="50016"/>
                  </a:cubicBezTo>
                  <a:cubicBezTo>
                    <a:pt x="211382" y="48372"/>
                    <a:pt x="209403" y="47565"/>
                    <a:pt x="208231" y="48722"/>
                  </a:cubicBezTo>
                  <a:close/>
                  <a:moveTo>
                    <a:pt x="12951" y="48722"/>
                  </a:moveTo>
                  <a:cubicBezTo>
                    <a:pt x="11794" y="47565"/>
                    <a:pt x="9815" y="48372"/>
                    <a:pt x="9815" y="50016"/>
                  </a:cubicBezTo>
                  <a:cubicBezTo>
                    <a:pt x="9815" y="51037"/>
                    <a:pt x="10637" y="51859"/>
                    <a:pt x="11657" y="51859"/>
                  </a:cubicBezTo>
                  <a:cubicBezTo>
                    <a:pt x="13301" y="51859"/>
                    <a:pt x="14123" y="49879"/>
                    <a:pt x="12951" y="48722"/>
                  </a:cubicBezTo>
                  <a:close/>
                  <a:moveTo>
                    <a:pt x="109510" y="9821"/>
                  </a:moveTo>
                  <a:cubicBezTo>
                    <a:pt x="108490" y="9821"/>
                    <a:pt x="107668" y="10643"/>
                    <a:pt x="107668" y="11663"/>
                  </a:cubicBezTo>
                  <a:cubicBezTo>
                    <a:pt x="107668" y="13307"/>
                    <a:pt x="109662" y="14129"/>
                    <a:pt x="110819" y="12957"/>
                  </a:cubicBezTo>
                  <a:cubicBezTo>
                    <a:pt x="111976" y="11800"/>
                    <a:pt x="111154" y="9821"/>
                    <a:pt x="109510" y="9821"/>
                  </a:cubicBezTo>
                  <a:close/>
                  <a:moveTo>
                    <a:pt x="109495" y="0"/>
                  </a:moveTo>
                  <a:cubicBezTo>
                    <a:pt x="115021" y="0"/>
                    <a:pt x="119786" y="3867"/>
                    <a:pt x="120912" y="9272"/>
                  </a:cubicBezTo>
                  <a:cubicBezTo>
                    <a:pt x="122039" y="14678"/>
                    <a:pt x="119222" y="20128"/>
                    <a:pt x="114168" y="22336"/>
                  </a:cubicBezTo>
                  <a:cubicBezTo>
                    <a:pt x="116619" y="23234"/>
                    <a:pt x="118766" y="24803"/>
                    <a:pt x="120334" y="26889"/>
                  </a:cubicBezTo>
                  <a:lnTo>
                    <a:pt x="158208" y="76677"/>
                  </a:lnTo>
                  <a:cubicBezTo>
                    <a:pt x="158376" y="76890"/>
                    <a:pt x="158680" y="76935"/>
                    <a:pt x="158893" y="76783"/>
                  </a:cubicBezTo>
                  <a:lnTo>
                    <a:pt x="188000" y="56655"/>
                  </a:lnTo>
                  <a:cubicBezTo>
                    <a:pt x="191136" y="54447"/>
                    <a:pt x="195078" y="53686"/>
                    <a:pt x="198808" y="54584"/>
                  </a:cubicBezTo>
                  <a:cubicBezTo>
                    <a:pt x="195535" y="46895"/>
                    <a:pt x="201183" y="38354"/>
                    <a:pt x="209540" y="38369"/>
                  </a:cubicBezTo>
                  <a:lnTo>
                    <a:pt x="209540" y="38354"/>
                  </a:lnTo>
                  <a:cubicBezTo>
                    <a:pt x="215980" y="38354"/>
                    <a:pt x="221201" y="43576"/>
                    <a:pt x="221201" y="50016"/>
                  </a:cubicBezTo>
                  <a:cubicBezTo>
                    <a:pt x="221201" y="56457"/>
                    <a:pt x="215980" y="61679"/>
                    <a:pt x="209540" y="61679"/>
                  </a:cubicBezTo>
                  <a:cubicBezTo>
                    <a:pt x="208962" y="61679"/>
                    <a:pt x="208398" y="61634"/>
                    <a:pt x="207820" y="61542"/>
                  </a:cubicBezTo>
                  <a:cubicBezTo>
                    <a:pt x="209129" y="64070"/>
                    <a:pt x="209601" y="66932"/>
                    <a:pt x="209190" y="69734"/>
                  </a:cubicBezTo>
                  <a:cubicBezTo>
                    <a:pt x="207439" y="82188"/>
                    <a:pt x="204775" y="98647"/>
                    <a:pt x="202203" y="114573"/>
                  </a:cubicBezTo>
                  <a:cubicBezTo>
                    <a:pt x="199493" y="131337"/>
                    <a:pt x="196936" y="147172"/>
                    <a:pt x="195794" y="156140"/>
                  </a:cubicBezTo>
                  <a:cubicBezTo>
                    <a:pt x="194926" y="162915"/>
                    <a:pt x="189157" y="168000"/>
                    <a:pt x="182322" y="168016"/>
                  </a:cubicBezTo>
                  <a:lnTo>
                    <a:pt x="36683" y="168016"/>
                  </a:lnTo>
                  <a:cubicBezTo>
                    <a:pt x="29848" y="168000"/>
                    <a:pt x="24079" y="162915"/>
                    <a:pt x="23196" y="156140"/>
                  </a:cubicBezTo>
                  <a:cubicBezTo>
                    <a:pt x="21993" y="146684"/>
                    <a:pt x="19299" y="129647"/>
                    <a:pt x="16483" y="111604"/>
                  </a:cubicBezTo>
                  <a:cubicBezTo>
                    <a:pt x="14153" y="96820"/>
                    <a:pt x="11733" y="81518"/>
                    <a:pt x="10074" y="69916"/>
                  </a:cubicBezTo>
                  <a:cubicBezTo>
                    <a:pt x="9647" y="67100"/>
                    <a:pt x="10135" y="64207"/>
                    <a:pt x="11444" y="61679"/>
                  </a:cubicBezTo>
                  <a:cubicBezTo>
                    <a:pt x="6344" y="61588"/>
                    <a:pt x="1884" y="58177"/>
                    <a:pt x="468" y="53275"/>
                  </a:cubicBezTo>
                  <a:cubicBezTo>
                    <a:pt x="-963" y="48372"/>
                    <a:pt x="970" y="43104"/>
                    <a:pt x="5233" y="40287"/>
                  </a:cubicBezTo>
                  <a:cubicBezTo>
                    <a:pt x="9495" y="37470"/>
                    <a:pt x="15097" y="37760"/>
                    <a:pt x="19040" y="41003"/>
                  </a:cubicBezTo>
                  <a:cubicBezTo>
                    <a:pt x="22998" y="44246"/>
                    <a:pt x="24368" y="49681"/>
                    <a:pt x="22450" y="54401"/>
                  </a:cubicBezTo>
                  <a:cubicBezTo>
                    <a:pt x="25571" y="54158"/>
                    <a:pt x="28676" y="55010"/>
                    <a:pt x="31249" y="56807"/>
                  </a:cubicBezTo>
                  <a:lnTo>
                    <a:pt x="60127" y="76783"/>
                  </a:lnTo>
                  <a:cubicBezTo>
                    <a:pt x="60355" y="76935"/>
                    <a:pt x="60660" y="76890"/>
                    <a:pt x="60827" y="76677"/>
                  </a:cubicBezTo>
                  <a:lnTo>
                    <a:pt x="98687" y="26889"/>
                  </a:lnTo>
                  <a:cubicBezTo>
                    <a:pt x="100255" y="24818"/>
                    <a:pt x="102386" y="23234"/>
                    <a:pt x="104837" y="22336"/>
                  </a:cubicBezTo>
                  <a:cubicBezTo>
                    <a:pt x="99783" y="20128"/>
                    <a:pt x="96966" y="14678"/>
                    <a:pt x="98093" y="9272"/>
                  </a:cubicBezTo>
                  <a:cubicBezTo>
                    <a:pt x="99219" y="3867"/>
                    <a:pt x="103984" y="0"/>
                    <a:pt x="109495" y="0"/>
                  </a:cubicBezTo>
                  <a:close/>
                </a:path>
              </a:pathLst>
            </a:custGeom>
            <a:gradFill>
              <a:gsLst>
                <a:gs pos="0">
                  <a:srgbClr val="F2C137"/>
                </a:gs>
                <a:gs pos="100000">
                  <a:srgbClr val="E7921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1907291" y="3952809"/>
              <a:ext cx="563110" cy="563110"/>
              <a:chOff x="7359829" y="253971"/>
              <a:chExt cx="3686628" cy="3686628"/>
            </a:xfrm>
          </p:grpSpPr>
          <p:sp>
            <p:nvSpPr>
              <p:cNvPr id="143" name="椭圆 142"/>
              <p:cNvSpPr/>
              <p:nvPr userDrawn="1"/>
            </p:nvSpPr>
            <p:spPr>
              <a:xfrm rot="7074535">
                <a:off x="7359829" y="253971"/>
                <a:ext cx="3686628" cy="3686628"/>
              </a:xfrm>
              <a:prstGeom prst="ellipse">
                <a:avLst/>
              </a:prstGeom>
              <a:gradFill flip="none" rotWithShape="1">
                <a:gsLst>
                  <a:gs pos="71000">
                    <a:srgbClr val="1D52E8"/>
                  </a:gs>
                  <a:gs pos="0">
                    <a:srgbClr val="4099E5"/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outerShdw blurRad="457200" dist="508000" dir="3720000" algn="ctr" rotWithShape="0">
                  <a:srgbClr val="1D52E8">
                    <a:alpha val="36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4" name="椭圆 143"/>
              <p:cNvSpPr/>
              <p:nvPr userDrawn="1"/>
            </p:nvSpPr>
            <p:spPr>
              <a:xfrm rot="7074535">
                <a:off x="7359829" y="253971"/>
                <a:ext cx="3686628" cy="3686628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4099E5"/>
                  </a:gs>
                  <a:gs pos="66000">
                    <a:srgbClr val="1D52E8">
                      <a:alpha val="0"/>
                    </a:srgb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282584" y="2988887"/>
            <a:ext cx="4014065" cy="3269174"/>
            <a:chOff x="3986935" y="1144237"/>
            <a:chExt cx="5610706" cy="4569526"/>
          </a:xfrm>
        </p:grpSpPr>
        <p:sp>
          <p:nvSpPr>
            <p:cNvPr id="18" name="椭圆 17"/>
            <p:cNvSpPr/>
            <p:nvPr/>
          </p:nvSpPr>
          <p:spPr>
            <a:xfrm>
              <a:off x="5279656" y="1395778"/>
              <a:ext cx="4066444" cy="4066444"/>
            </a:xfrm>
            <a:prstGeom prst="ellipse">
              <a:avLst/>
            </a:prstGeom>
            <a:noFill/>
            <a:ln w="762000">
              <a:solidFill>
                <a:srgbClr val="0104A4"/>
              </a:solidFill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弧形 115"/>
            <p:cNvSpPr/>
            <p:nvPr/>
          </p:nvSpPr>
          <p:spPr>
            <a:xfrm>
              <a:off x="5028115" y="1144237"/>
              <a:ext cx="4569526" cy="4569526"/>
            </a:xfrm>
            <a:prstGeom prst="arc">
              <a:avLst>
                <a:gd name="adj1" fmla="val 16200000"/>
                <a:gd name="adj2" fmla="val 11321984"/>
              </a:avLst>
            </a:prstGeom>
            <a:noFill/>
            <a:ln w="762000" cap="rnd">
              <a:gradFill>
                <a:gsLst>
                  <a:gs pos="0">
                    <a:srgbClr val="4099E5"/>
                  </a:gs>
                  <a:gs pos="100000">
                    <a:srgbClr val="1D52E8"/>
                  </a:gs>
                </a:gsLst>
                <a:lin ang="5400000" scaled="1"/>
              </a:gradFill>
              <a:round/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图形 21"/>
            <p:cNvSpPr/>
            <p:nvPr/>
          </p:nvSpPr>
          <p:spPr>
            <a:xfrm>
              <a:off x="7020937" y="3018561"/>
              <a:ext cx="716557" cy="880258"/>
            </a:xfrm>
            <a:custGeom>
              <a:avLst/>
              <a:gdLst>
                <a:gd name="connsiteX0" fmla="*/ 554450 w 583882"/>
                <a:gd name="connsiteY0" fmla="*/ 304506 h 717273"/>
                <a:gd name="connsiteX1" fmla="*/ 99441 w 583882"/>
                <a:gd name="connsiteY1" fmla="*/ 10374 h 717273"/>
                <a:gd name="connsiteX2" fmla="*/ 0 w 583882"/>
                <a:gd name="connsiteY2" fmla="*/ 64572 h 717273"/>
                <a:gd name="connsiteX3" fmla="*/ 0 w 583882"/>
                <a:gd name="connsiteY3" fmla="*/ 652740 h 717273"/>
                <a:gd name="connsiteX4" fmla="*/ 99441 w 583882"/>
                <a:gd name="connsiteY4" fmla="*/ 706842 h 717273"/>
                <a:gd name="connsiteX5" fmla="*/ 554450 w 583882"/>
                <a:gd name="connsiteY5" fmla="*/ 412806 h 717273"/>
                <a:gd name="connsiteX6" fmla="*/ 554450 w 583882"/>
                <a:gd name="connsiteY6" fmla="*/ 304506 h 71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3882" h="717273">
                  <a:moveTo>
                    <a:pt x="554450" y="304506"/>
                  </a:moveTo>
                  <a:lnTo>
                    <a:pt x="99441" y="10374"/>
                  </a:lnTo>
                  <a:cubicBezTo>
                    <a:pt x="56579" y="-17248"/>
                    <a:pt x="0" y="13518"/>
                    <a:pt x="0" y="64572"/>
                  </a:cubicBezTo>
                  <a:lnTo>
                    <a:pt x="0" y="652740"/>
                  </a:lnTo>
                  <a:cubicBezTo>
                    <a:pt x="0" y="703794"/>
                    <a:pt x="56579" y="734560"/>
                    <a:pt x="99441" y="706842"/>
                  </a:cubicBezTo>
                  <a:lnTo>
                    <a:pt x="554450" y="412806"/>
                  </a:lnTo>
                  <a:cubicBezTo>
                    <a:pt x="593693" y="387374"/>
                    <a:pt x="593693" y="329843"/>
                    <a:pt x="554450" y="304506"/>
                  </a:cubicBezTo>
                  <a:close/>
                </a:path>
              </a:pathLst>
            </a:custGeom>
            <a:gradFill>
              <a:gsLst>
                <a:gs pos="0">
                  <a:srgbClr val="4099E5"/>
                </a:gs>
                <a:gs pos="100000">
                  <a:srgbClr val="1D52E8"/>
                </a:gs>
              </a:gsLst>
              <a:lin ang="2700000" scaled="0"/>
            </a:gradFill>
            <a:ln w="9525" cap="flat">
              <a:noFill/>
              <a:prstDash val="solid"/>
              <a:miter/>
            </a:ln>
            <a:effectLst>
              <a:outerShdw blurRad="381000" dist="381000" dir="5400000" algn="ctr" rotWithShape="0">
                <a:srgbClr val="000000">
                  <a:alpha val="20000"/>
                </a:srgbClr>
              </a:outerShdw>
            </a:effectLst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3986935" y="3444317"/>
              <a:ext cx="588969" cy="701109"/>
              <a:chOff x="1907291" y="3814810"/>
              <a:chExt cx="588969" cy="701109"/>
            </a:xfrm>
          </p:grpSpPr>
          <p:sp>
            <p:nvSpPr>
              <p:cNvPr id="151" name="任意多边形: 形状 150"/>
              <p:cNvSpPr/>
              <p:nvPr/>
            </p:nvSpPr>
            <p:spPr>
              <a:xfrm rot="1830343">
                <a:off x="2275059" y="3814810"/>
                <a:ext cx="221201" cy="168016"/>
              </a:xfrm>
              <a:custGeom>
                <a:avLst/>
                <a:gdLst>
                  <a:gd name="connsiteX0" fmla="*/ 208231 w 221201"/>
                  <a:gd name="connsiteY0" fmla="*/ 48722 h 168016"/>
                  <a:gd name="connsiteX1" fmla="*/ 209540 w 221201"/>
                  <a:gd name="connsiteY1" fmla="*/ 51859 h 168016"/>
                  <a:gd name="connsiteX2" fmla="*/ 211382 w 221201"/>
                  <a:gd name="connsiteY2" fmla="*/ 50016 h 168016"/>
                  <a:gd name="connsiteX3" fmla="*/ 208231 w 221201"/>
                  <a:gd name="connsiteY3" fmla="*/ 48722 h 168016"/>
                  <a:gd name="connsiteX4" fmla="*/ 12951 w 221201"/>
                  <a:gd name="connsiteY4" fmla="*/ 48722 h 168016"/>
                  <a:gd name="connsiteX5" fmla="*/ 9815 w 221201"/>
                  <a:gd name="connsiteY5" fmla="*/ 50016 h 168016"/>
                  <a:gd name="connsiteX6" fmla="*/ 11657 w 221201"/>
                  <a:gd name="connsiteY6" fmla="*/ 51859 h 168016"/>
                  <a:gd name="connsiteX7" fmla="*/ 12951 w 221201"/>
                  <a:gd name="connsiteY7" fmla="*/ 48722 h 168016"/>
                  <a:gd name="connsiteX8" fmla="*/ 109510 w 221201"/>
                  <a:gd name="connsiteY8" fmla="*/ 9821 h 168016"/>
                  <a:gd name="connsiteX9" fmla="*/ 107668 w 221201"/>
                  <a:gd name="connsiteY9" fmla="*/ 11663 h 168016"/>
                  <a:gd name="connsiteX10" fmla="*/ 110819 w 221201"/>
                  <a:gd name="connsiteY10" fmla="*/ 12957 h 168016"/>
                  <a:gd name="connsiteX11" fmla="*/ 109510 w 221201"/>
                  <a:gd name="connsiteY11" fmla="*/ 9821 h 168016"/>
                  <a:gd name="connsiteX12" fmla="*/ 109495 w 221201"/>
                  <a:gd name="connsiteY12" fmla="*/ 0 h 168016"/>
                  <a:gd name="connsiteX13" fmla="*/ 120912 w 221201"/>
                  <a:gd name="connsiteY13" fmla="*/ 9272 h 168016"/>
                  <a:gd name="connsiteX14" fmla="*/ 114168 w 221201"/>
                  <a:gd name="connsiteY14" fmla="*/ 22336 h 168016"/>
                  <a:gd name="connsiteX15" fmla="*/ 120334 w 221201"/>
                  <a:gd name="connsiteY15" fmla="*/ 26889 h 168016"/>
                  <a:gd name="connsiteX16" fmla="*/ 158208 w 221201"/>
                  <a:gd name="connsiteY16" fmla="*/ 76677 h 168016"/>
                  <a:gd name="connsiteX17" fmla="*/ 158893 w 221201"/>
                  <a:gd name="connsiteY17" fmla="*/ 76783 h 168016"/>
                  <a:gd name="connsiteX18" fmla="*/ 188000 w 221201"/>
                  <a:gd name="connsiteY18" fmla="*/ 56655 h 168016"/>
                  <a:gd name="connsiteX19" fmla="*/ 198808 w 221201"/>
                  <a:gd name="connsiteY19" fmla="*/ 54584 h 168016"/>
                  <a:gd name="connsiteX20" fmla="*/ 209540 w 221201"/>
                  <a:gd name="connsiteY20" fmla="*/ 38369 h 168016"/>
                  <a:gd name="connsiteX21" fmla="*/ 209540 w 221201"/>
                  <a:gd name="connsiteY21" fmla="*/ 38354 h 168016"/>
                  <a:gd name="connsiteX22" fmla="*/ 221201 w 221201"/>
                  <a:gd name="connsiteY22" fmla="*/ 50016 h 168016"/>
                  <a:gd name="connsiteX23" fmla="*/ 209540 w 221201"/>
                  <a:gd name="connsiteY23" fmla="*/ 61679 h 168016"/>
                  <a:gd name="connsiteX24" fmla="*/ 207820 w 221201"/>
                  <a:gd name="connsiteY24" fmla="*/ 61542 h 168016"/>
                  <a:gd name="connsiteX25" fmla="*/ 209190 w 221201"/>
                  <a:gd name="connsiteY25" fmla="*/ 69734 h 168016"/>
                  <a:gd name="connsiteX26" fmla="*/ 202203 w 221201"/>
                  <a:gd name="connsiteY26" fmla="*/ 114573 h 168016"/>
                  <a:gd name="connsiteX27" fmla="*/ 195794 w 221201"/>
                  <a:gd name="connsiteY27" fmla="*/ 156140 h 168016"/>
                  <a:gd name="connsiteX28" fmla="*/ 182322 w 221201"/>
                  <a:gd name="connsiteY28" fmla="*/ 168016 h 168016"/>
                  <a:gd name="connsiteX29" fmla="*/ 36683 w 221201"/>
                  <a:gd name="connsiteY29" fmla="*/ 168016 h 168016"/>
                  <a:gd name="connsiteX30" fmla="*/ 23196 w 221201"/>
                  <a:gd name="connsiteY30" fmla="*/ 156140 h 168016"/>
                  <a:gd name="connsiteX31" fmla="*/ 16483 w 221201"/>
                  <a:gd name="connsiteY31" fmla="*/ 111604 h 168016"/>
                  <a:gd name="connsiteX32" fmla="*/ 10074 w 221201"/>
                  <a:gd name="connsiteY32" fmla="*/ 69916 h 168016"/>
                  <a:gd name="connsiteX33" fmla="*/ 11444 w 221201"/>
                  <a:gd name="connsiteY33" fmla="*/ 61679 h 168016"/>
                  <a:gd name="connsiteX34" fmla="*/ 468 w 221201"/>
                  <a:gd name="connsiteY34" fmla="*/ 53275 h 168016"/>
                  <a:gd name="connsiteX35" fmla="*/ 5233 w 221201"/>
                  <a:gd name="connsiteY35" fmla="*/ 40287 h 168016"/>
                  <a:gd name="connsiteX36" fmla="*/ 19040 w 221201"/>
                  <a:gd name="connsiteY36" fmla="*/ 41003 h 168016"/>
                  <a:gd name="connsiteX37" fmla="*/ 22450 w 221201"/>
                  <a:gd name="connsiteY37" fmla="*/ 54401 h 168016"/>
                  <a:gd name="connsiteX38" fmla="*/ 31249 w 221201"/>
                  <a:gd name="connsiteY38" fmla="*/ 56807 h 168016"/>
                  <a:gd name="connsiteX39" fmla="*/ 60127 w 221201"/>
                  <a:gd name="connsiteY39" fmla="*/ 76783 h 168016"/>
                  <a:gd name="connsiteX40" fmla="*/ 60827 w 221201"/>
                  <a:gd name="connsiteY40" fmla="*/ 76677 h 168016"/>
                  <a:gd name="connsiteX41" fmla="*/ 98687 w 221201"/>
                  <a:gd name="connsiteY41" fmla="*/ 26889 h 168016"/>
                  <a:gd name="connsiteX42" fmla="*/ 104837 w 221201"/>
                  <a:gd name="connsiteY42" fmla="*/ 22336 h 168016"/>
                  <a:gd name="connsiteX43" fmla="*/ 98093 w 221201"/>
                  <a:gd name="connsiteY43" fmla="*/ 9272 h 168016"/>
                  <a:gd name="connsiteX44" fmla="*/ 109495 w 221201"/>
                  <a:gd name="connsiteY44" fmla="*/ 0 h 16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21201" h="168016">
                    <a:moveTo>
                      <a:pt x="208231" y="48722"/>
                    </a:moveTo>
                    <a:cubicBezTo>
                      <a:pt x="207074" y="49879"/>
                      <a:pt x="207896" y="51859"/>
                      <a:pt x="209540" y="51859"/>
                    </a:cubicBezTo>
                    <a:cubicBezTo>
                      <a:pt x="210560" y="51859"/>
                      <a:pt x="211382" y="51037"/>
                      <a:pt x="211382" y="50016"/>
                    </a:cubicBezTo>
                    <a:cubicBezTo>
                      <a:pt x="211382" y="48372"/>
                      <a:pt x="209403" y="47565"/>
                      <a:pt x="208231" y="48722"/>
                    </a:cubicBezTo>
                    <a:close/>
                    <a:moveTo>
                      <a:pt x="12951" y="48722"/>
                    </a:moveTo>
                    <a:cubicBezTo>
                      <a:pt x="11794" y="47565"/>
                      <a:pt x="9815" y="48372"/>
                      <a:pt x="9815" y="50016"/>
                    </a:cubicBezTo>
                    <a:cubicBezTo>
                      <a:pt x="9815" y="51037"/>
                      <a:pt x="10637" y="51859"/>
                      <a:pt x="11657" y="51859"/>
                    </a:cubicBezTo>
                    <a:cubicBezTo>
                      <a:pt x="13301" y="51859"/>
                      <a:pt x="14123" y="49879"/>
                      <a:pt x="12951" y="48722"/>
                    </a:cubicBezTo>
                    <a:close/>
                    <a:moveTo>
                      <a:pt x="109510" y="9821"/>
                    </a:moveTo>
                    <a:cubicBezTo>
                      <a:pt x="108490" y="9821"/>
                      <a:pt x="107668" y="10643"/>
                      <a:pt x="107668" y="11663"/>
                    </a:cubicBezTo>
                    <a:cubicBezTo>
                      <a:pt x="107668" y="13307"/>
                      <a:pt x="109662" y="14129"/>
                      <a:pt x="110819" y="12957"/>
                    </a:cubicBezTo>
                    <a:cubicBezTo>
                      <a:pt x="111976" y="11800"/>
                      <a:pt x="111154" y="9821"/>
                      <a:pt x="109510" y="9821"/>
                    </a:cubicBezTo>
                    <a:close/>
                    <a:moveTo>
                      <a:pt x="109495" y="0"/>
                    </a:moveTo>
                    <a:cubicBezTo>
                      <a:pt x="115021" y="0"/>
                      <a:pt x="119786" y="3867"/>
                      <a:pt x="120912" y="9272"/>
                    </a:cubicBezTo>
                    <a:cubicBezTo>
                      <a:pt x="122039" y="14678"/>
                      <a:pt x="119222" y="20128"/>
                      <a:pt x="114168" y="22336"/>
                    </a:cubicBezTo>
                    <a:cubicBezTo>
                      <a:pt x="116619" y="23234"/>
                      <a:pt x="118766" y="24803"/>
                      <a:pt x="120334" y="26889"/>
                    </a:cubicBezTo>
                    <a:lnTo>
                      <a:pt x="158208" y="76677"/>
                    </a:lnTo>
                    <a:cubicBezTo>
                      <a:pt x="158376" y="76890"/>
                      <a:pt x="158680" y="76935"/>
                      <a:pt x="158893" y="76783"/>
                    </a:cubicBezTo>
                    <a:lnTo>
                      <a:pt x="188000" y="56655"/>
                    </a:lnTo>
                    <a:cubicBezTo>
                      <a:pt x="191136" y="54447"/>
                      <a:pt x="195078" y="53686"/>
                      <a:pt x="198808" y="54584"/>
                    </a:cubicBezTo>
                    <a:cubicBezTo>
                      <a:pt x="195535" y="46895"/>
                      <a:pt x="201183" y="38354"/>
                      <a:pt x="209540" y="38369"/>
                    </a:cubicBezTo>
                    <a:lnTo>
                      <a:pt x="209540" y="38354"/>
                    </a:lnTo>
                    <a:cubicBezTo>
                      <a:pt x="215980" y="38354"/>
                      <a:pt x="221201" y="43576"/>
                      <a:pt x="221201" y="50016"/>
                    </a:cubicBezTo>
                    <a:cubicBezTo>
                      <a:pt x="221201" y="56457"/>
                      <a:pt x="215980" y="61679"/>
                      <a:pt x="209540" y="61679"/>
                    </a:cubicBezTo>
                    <a:cubicBezTo>
                      <a:pt x="208962" y="61679"/>
                      <a:pt x="208398" y="61634"/>
                      <a:pt x="207820" y="61542"/>
                    </a:cubicBezTo>
                    <a:cubicBezTo>
                      <a:pt x="209129" y="64070"/>
                      <a:pt x="209601" y="66932"/>
                      <a:pt x="209190" y="69734"/>
                    </a:cubicBezTo>
                    <a:cubicBezTo>
                      <a:pt x="207439" y="82188"/>
                      <a:pt x="204775" y="98647"/>
                      <a:pt x="202203" y="114573"/>
                    </a:cubicBezTo>
                    <a:cubicBezTo>
                      <a:pt x="199493" y="131337"/>
                      <a:pt x="196936" y="147172"/>
                      <a:pt x="195794" y="156140"/>
                    </a:cubicBezTo>
                    <a:cubicBezTo>
                      <a:pt x="194926" y="162915"/>
                      <a:pt x="189157" y="168000"/>
                      <a:pt x="182322" y="168016"/>
                    </a:cubicBezTo>
                    <a:lnTo>
                      <a:pt x="36683" y="168016"/>
                    </a:lnTo>
                    <a:cubicBezTo>
                      <a:pt x="29848" y="168000"/>
                      <a:pt x="24079" y="162915"/>
                      <a:pt x="23196" y="156140"/>
                    </a:cubicBezTo>
                    <a:cubicBezTo>
                      <a:pt x="21993" y="146684"/>
                      <a:pt x="19299" y="129647"/>
                      <a:pt x="16483" y="111604"/>
                    </a:cubicBezTo>
                    <a:cubicBezTo>
                      <a:pt x="14153" y="96820"/>
                      <a:pt x="11733" y="81518"/>
                      <a:pt x="10074" y="69916"/>
                    </a:cubicBezTo>
                    <a:cubicBezTo>
                      <a:pt x="9647" y="67100"/>
                      <a:pt x="10135" y="64207"/>
                      <a:pt x="11444" y="61679"/>
                    </a:cubicBezTo>
                    <a:cubicBezTo>
                      <a:pt x="6344" y="61588"/>
                      <a:pt x="1884" y="58177"/>
                      <a:pt x="468" y="53275"/>
                    </a:cubicBezTo>
                    <a:cubicBezTo>
                      <a:pt x="-963" y="48372"/>
                      <a:pt x="970" y="43104"/>
                      <a:pt x="5233" y="40287"/>
                    </a:cubicBezTo>
                    <a:cubicBezTo>
                      <a:pt x="9495" y="37470"/>
                      <a:pt x="15097" y="37760"/>
                      <a:pt x="19040" y="41003"/>
                    </a:cubicBezTo>
                    <a:cubicBezTo>
                      <a:pt x="22998" y="44246"/>
                      <a:pt x="24368" y="49681"/>
                      <a:pt x="22450" y="54401"/>
                    </a:cubicBezTo>
                    <a:cubicBezTo>
                      <a:pt x="25571" y="54158"/>
                      <a:pt x="28676" y="55010"/>
                      <a:pt x="31249" y="56807"/>
                    </a:cubicBezTo>
                    <a:lnTo>
                      <a:pt x="60127" y="76783"/>
                    </a:lnTo>
                    <a:cubicBezTo>
                      <a:pt x="60355" y="76935"/>
                      <a:pt x="60660" y="76890"/>
                      <a:pt x="60827" y="76677"/>
                    </a:cubicBezTo>
                    <a:lnTo>
                      <a:pt x="98687" y="26889"/>
                    </a:lnTo>
                    <a:cubicBezTo>
                      <a:pt x="100255" y="24818"/>
                      <a:pt x="102386" y="23234"/>
                      <a:pt x="104837" y="22336"/>
                    </a:cubicBezTo>
                    <a:cubicBezTo>
                      <a:pt x="99783" y="20128"/>
                      <a:pt x="96966" y="14678"/>
                      <a:pt x="98093" y="9272"/>
                    </a:cubicBezTo>
                    <a:cubicBezTo>
                      <a:pt x="99219" y="3867"/>
                      <a:pt x="103984" y="0"/>
                      <a:pt x="10949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4099E5"/>
                  </a:gs>
                  <a:gs pos="100000">
                    <a:srgbClr val="1D52E8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GB"/>
              </a:p>
            </p:txBody>
          </p:sp>
          <p:grpSp>
            <p:nvGrpSpPr>
              <p:cNvPr id="152" name="组合 151"/>
              <p:cNvGrpSpPr/>
              <p:nvPr/>
            </p:nvGrpSpPr>
            <p:grpSpPr>
              <a:xfrm>
                <a:off x="1907291" y="3952809"/>
                <a:ext cx="563110" cy="563110"/>
                <a:chOff x="7359829" y="253971"/>
                <a:chExt cx="3686628" cy="3686628"/>
              </a:xfrm>
            </p:grpSpPr>
            <p:sp>
              <p:nvSpPr>
                <p:cNvPr id="153" name="椭圆 152"/>
                <p:cNvSpPr/>
                <p:nvPr userDrawn="1"/>
              </p:nvSpPr>
              <p:spPr>
                <a:xfrm rot="7074535">
                  <a:off x="7359829" y="253971"/>
                  <a:ext cx="3686628" cy="3686628"/>
                </a:xfrm>
                <a:prstGeom prst="ellipse">
                  <a:avLst/>
                </a:prstGeom>
                <a:gradFill flip="none" rotWithShape="1">
                  <a:gsLst>
                    <a:gs pos="71000">
                      <a:srgbClr val="1D52E8"/>
                    </a:gs>
                    <a:gs pos="0">
                      <a:srgbClr val="4099E5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n>
                  <a:noFill/>
                </a:ln>
                <a:effectLst>
                  <a:outerShdw blurRad="457200" dist="508000" dir="3720000" algn="ctr" rotWithShape="0">
                    <a:srgbClr val="1D52E8">
                      <a:alpha val="36000"/>
                    </a:srgbClr>
                  </a:out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椭圆 153"/>
                <p:cNvSpPr/>
                <p:nvPr userDrawn="1"/>
              </p:nvSpPr>
              <p:spPr>
                <a:xfrm rot="7074535">
                  <a:off x="7359829" y="253971"/>
                  <a:ext cx="3686628" cy="3686628"/>
                </a:xfrm>
                <a:prstGeom prst="ellipse">
                  <a:avLst/>
                </a:prstGeom>
                <a:gradFill flip="none" rotWithShape="1">
                  <a:gsLst>
                    <a:gs pos="87000">
                      <a:srgbClr val="4099E5"/>
                    </a:gs>
                    <a:gs pos="66000">
                      <a:srgbClr val="1D52E8">
                        <a:alpha val="0"/>
                      </a:srgb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pic>
        <p:nvPicPr>
          <p:cNvPr id="172" name="图片 171"/>
          <p:cNvPicPr>
            <a:picLocks noChangeAspect="1"/>
          </p:cNvPicPr>
          <p:nvPr/>
        </p:nvPicPr>
        <p:blipFill>
          <a:blip r:embed="rId1">
            <a:alphaModFix amt="33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2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1277" y="351455"/>
            <a:ext cx="915199" cy="997717"/>
          </a:xfrm>
          <a:prstGeom prst="rect">
            <a:avLst/>
          </a:prstGeom>
        </p:spPr>
      </p:pic>
      <p:pic>
        <p:nvPicPr>
          <p:cNvPr id="183" name="图片 182"/>
          <p:cNvPicPr>
            <a:picLocks noChangeAspect="1"/>
          </p:cNvPicPr>
          <p:nvPr/>
        </p:nvPicPr>
        <p:blipFill rotWithShape="1">
          <a:blip r:embed="rId3">
            <a:alphaModFix amt="3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-1856" t="-10195" r="-1"/>
          <a:stretch>
            <a:fillRect/>
          </a:stretch>
        </p:blipFill>
        <p:spPr>
          <a:xfrm>
            <a:off x="0" y="2313316"/>
            <a:ext cx="2283588" cy="2470542"/>
          </a:xfrm>
          <a:prstGeom prst="rect">
            <a:avLst/>
          </a:prstGeom>
        </p:spPr>
      </p:pic>
      <p:sp>
        <p:nvSpPr>
          <p:cNvPr id="34" name="文本框 6"/>
          <p:cNvSpPr txBox="1">
            <a:spLocks noChangeArrowheads="1"/>
          </p:cNvSpPr>
          <p:nvPr/>
        </p:nvSpPr>
        <p:spPr bwMode="auto">
          <a:xfrm>
            <a:off x="546222" y="613564"/>
            <a:ext cx="11029219" cy="14941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lnSpc>
                <a:spcPct val="120000"/>
              </a:lnSpc>
            </a:pPr>
            <a:r>
              <a:rPr lang="zh-CN" altLang="en-US" sz="6000" dirty="0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第五届</a:t>
            </a:r>
            <a:r>
              <a:rPr lang="zh-CN" altLang="en-US" sz="60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全国师范生微课</a:t>
            </a:r>
            <a:r>
              <a:rPr lang="zh-CN" altLang="en-US" sz="6000" dirty="0" smtClean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大赛院校</a:t>
            </a:r>
            <a:endParaRPr lang="en-US" altLang="zh-CN" sz="60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教育部陕西师范大学基础教育课程研究中心  西部师范大学教师教育创新与发展联盟</a:t>
            </a:r>
            <a:r>
              <a:rPr lang="en-US" altLang="zh-CN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陕西师范大学远程教育学院</a:t>
            </a:r>
            <a:r>
              <a:rPr lang="en-US" altLang="zh-CN" sz="1600" b="0" dirty="0">
                <a:solidFill>
                  <a:prstClr val="white"/>
                </a:solidFill>
                <a:effectLst/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1600" b="0" dirty="0">
              <a:solidFill>
                <a:prstClr val="white"/>
              </a:solidFill>
              <a:effectLst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8230" y="4078650"/>
            <a:ext cx="7069285" cy="1231767"/>
            <a:chOff x="672238" y="3611246"/>
            <a:chExt cx="6085056" cy="1728301"/>
          </a:xfrm>
        </p:grpSpPr>
        <p:sp>
          <p:nvSpPr>
            <p:cNvPr id="36" name="矩形 35"/>
            <p:cNvSpPr/>
            <p:nvPr/>
          </p:nvSpPr>
          <p:spPr>
            <a:xfrm>
              <a:off x="672238" y="3611246"/>
              <a:ext cx="6085056" cy="1728301"/>
            </a:xfrm>
            <a:prstGeom prst="rect">
              <a:avLst/>
            </a:prstGeom>
            <a:solidFill>
              <a:srgbClr val="4099E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31058" y="4082857"/>
              <a:ext cx="5942049" cy="716419"/>
              <a:chOff x="5419592" y="3767043"/>
              <a:chExt cx="5265081" cy="634803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19592" y="3827876"/>
                <a:ext cx="5265081" cy="573970"/>
                <a:chOff x="5485630" y="3714752"/>
                <a:chExt cx="4550283" cy="573970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5485630" y="3714752"/>
                  <a:ext cx="991337" cy="573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院校名称</a:t>
                  </a:r>
                  <a:r>
                    <a:rPr lang="en-US" altLang="zh-CN" sz="2400" b="1" dirty="0" smtClean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:</a:t>
                  </a:r>
                  <a:endParaRPr lang="zh-CN" altLang="en-US" sz="2400" b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6456426" y="4227888"/>
                  <a:ext cx="3579487" cy="0"/>
                </a:xfrm>
                <a:prstGeom prst="line">
                  <a:avLst/>
                </a:prstGeom>
                <a:ln w="3175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矩形 39"/>
              <p:cNvSpPr/>
              <p:nvPr/>
            </p:nvSpPr>
            <p:spPr>
              <a:xfrm>
                <a:off x="7272233" y="3767043"/>
                <a:ext cx="1784051" cy="5739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请填写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学校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</a:rPr>
                  <a:t>全称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PICTURE" val="#190999;"/>
  <p:tag name="ISLIDE.TEMPLATE" val="https://www.islide.cc;"/>
</p:tagLst>
</file>

<file path=ppt/tags/tag2.xml><?xml version="1.0" encoding="utf-8"?>
<p:tagLst xmlns:p="http://schemas.openxmlformats.org/presentationml/2006/main">
  <p:tag name="ISLIDE.PICTURE" val="#190999;"/>
  <p:tag name="ISLIDE.TEMPLATE" val="https://www.islide.cc;"/>
</p:tagLst>
</file>

<file path=ppt/tags/tag3.xml><?xml version="1.0" encoding="utf-8"?>
<p:tagLst xmlns:p="http://schemas.openxmlformats.org/presentationml/2006/main">
  <p:tag name="commondata" val="eyJoZGlkIjoiNDU0YTBkNGNhODhmOTI5ZGJlZTQxMzU3M2Y2YzFkYz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</Words>
  <Application>WPS 演示</Application>
  <PresentationFormat>宽屏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微软雅黑</vt:lpstr>
      <vt:lpstr>Times New Roman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李秦岭</dc:creator>
  <cp:lastModifiedBy>Quzhenhao</cp:lastModifiedBy>
  <cp:revision>27</cp:revision>
  <dcterms:created xsi:type="dcterms:W3CDTF">2020-07-15T01:43:00Z</dcterms:created>
  <dcterms:modified xsi:type="dcterms:W3CDTF">2024-01-03T03:24:04Z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E1CBEE484FE742AAB84EAE4D581B6D35_13</vt:lpwstr>
  </property>
  <property fmtid="{D5CDD505-2E9C-101B-9397-08002B2CF9AE}" pid="3" name="KSOProductBuildVer">
    <vt:lpwstr>2052-12.1.0.16120</vt:lpwstr>
  </property>
</Properties>
</file>